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3" r:id="rId5"/>
    <p:sldMasterId id="2147483698" r:id="rId6"/>
    <p:sldMasterId id="2147483723" r:id="rId7"/>
    <p:sldMasterId id="214748374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Lst>
  <p:sldSz cy="5143500" cx="9144000"/>
  <p:notesSz cx="6858000" cy="9144000"/>
  <p:embeddedFontLst>
    <p:embeddedFont>
      <p:font typeface="Nunito SemiBold"/>
      <p:regular r:id="rId46"/>
      <p:bold r:id="rId47"/>
      <p:italic r:id="rId48"/>
      <p:boldItalic r:id="rId49"/>
    </p:embeddedFont>
    <p:embeddedFont>
      <p:font typeface="Nunito"/>
      <p:regular r:id="rId50"/>
      <p:bold r:id="rId51"/>
      <p:italic r:id="rId52"/>
      <p:boldItalic r:id="rId53"/>
    </p:embeddedFont>
    <p:embeddedFont>
      <p:font typeface="Bungee"/>
      <p:regular r:id="rId54"/>
    </p:embeddedFont>
    <p:embeddedFont>
      <p:font typeface="Nunito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831">
          <p15:clr>
            <a:srgbClr val="9AA0A6"/>
          </p15:clr>
        </p15:guide>
        <p15:guide id="2" pos="2880">
          <p15:clr>
            <a:srgbClr val="9AA0A6"/>
          </p15:clr>
        </p15:guide>
        <p15:guide id="3" pos="115">
          <p15:clr>
            <a:srgbClr val="9AA0A6"/>
          </p15:clr>
        </p15:guide>
        <p15:guide id="4" pos="4473">
          <p15:clr>
            <a:srgbClr val="9AA0A6"/>
          </p15:clr>
        </p15:guide>
        <p15:guide id="5" orient="horz" pos="1548">
          <p15:clr>
            <a:srgbClr val="9AA0A6"/>
          </p15:clr>
        </p15:guide>
        <p15:guide id="6" orient="horz" pos="535">
          <p15:clr>
            <a:srgbClr val="9AA0A6"/>
          </p15:clr>
        </p15:guide>
        <p15:guide id="7" orient="horz" pos="2252">
          <p15:clr>
            <a:srgbClr val="9AA0A6"/>
          </p15:clr>
        </p15:guide>
        <p15:guide id="8" orient="horz" pos="2408">
          <p15:clr>
            <a:srgbClr val="9AA0A6"/>
          </p15:clr>
        </p15:guide>
      </p15:sldGuideLst>
    </p:ext>
    <p:ext uri="GoogleSlidesCustomDataVersion2">
      <go:slidesCustomData xmlns:go="http://customooxmlschemas.google.com/" r:id="rId59" roundtripDataSignature="AMtx7mi6FlN/w0aGbLtB1HcWE5m5blCu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831"/>
        <p:guide pos="2880"/>
        <p:guide pos="115"/>
        <p:guide pos="4473"/>
        <p:guide pos="1548" orient="horz"/>
        <p:guide pos="535" orient="horz"/>
        <p:guide pos="2252" orient="horz"/>
        <p:guide pos="240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font" Target="fonts/NunitoSemiBold-regular.fntdata"/><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font" Target="fonts/NunitoSemiBold-italic.fntdata"/><Relationship Id="rId47" Type="http://schemas.openxmlformats.org/officeDocument/2006/relationships/font" Target="fonts/NunitoSemiBold-bold.fntdata"/><Relationship Id="rId49" Type="http://schemas.openxmlformats.org/officeDocument/2006/relationships/font" Target="fonts/NunitoSemiBold-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Nunito-bold.fntdata"/><Relationship Id="rId50" Type="http://schemas.openxmlformats.org/officeDocument/2006/relationships/font" Target="fonts/Nunito-regular.fntdata"/><Relationship Id="rId53" Type="http://schemas.openxmlformats.org/officeDocument/2006/relationships/font" Target="fonts/Nunito-boldItalic.fntdata"/><Relationship Id="rId52" Type="http://schemas.openxmlformats.org/officeDocument/2006/relationships/font" Target="fonts/Nunito-italic.fntdata"/><Relationship Id="rId11" Type="http://schemas.openxmlformats.org/officeDocument/2006/relationships/slide" Target="slides/slide2.xml"/><Relationship Id="rId55" Type="http://schemas.openxmlformats.org/officeDocument/2006/relationships/font" Target="fonts/NunitoLight-regular.fntdata"/><Relationship Id="rId10" Type="http://schemas.openxmlformats.org/officeDocument/2006/relationships/slide" Target="slides/slide1.xml"/><Relationship Id="rId54" Type="http://schemas.openxmlformats.org/officeDocument/2006/relationships/font" Target="fonts/Bungee-regular.fntdata"/><Relationship Id="rId13" Type="http://schemas.openxmlformats.org/officeDocument/2006/relationships/slide" Target="slides/slide4.xml"/><Relationship Id="rId57" Type="http://schemas.openxmlformats.org/officeDocument/2006/relationships/font" Target="fonts/NunitoLight-italic.fntdata"/><Relationship Id="rId12" Type="http://schemas.openxmlformats.org/officeDocument/2006/relationships/slide" Target="slides/slide3.xml"/><Relationship Id="rId56" Type="http://schemas.openxmlformats.org/officeDocument/2006/relationships/font" Target="fonts/NunitoLight-bold.fntdata"/><Relationship Id="rId15" Type="http://schemas.openxmlformats.org/officeDocument/2006/relationships/slide" Target="slides/slide6.xml"/><Relationship Id="rId59" Type="http://customschemas.google.com/relationships/presentationmetadata" Target="metadata"/><Relationship Id="rId14" Type="http://schemas.openxmlformats.org/officeDocument/2006/relationships/slide" Target="slides/slide5.xml"/><Relationship Id="rId58" Type="http://schemas.openxmlformats.org/officeDocument/2006/relationships/font" Target="fonts/NunitoLight-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8d7a568423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4" name="Google Shape;1374;g28d7a568423_1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Hi everyone, we are the developers of project Cog*Ify.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 am Rohan Dugad from Basking Ridge, New Jersey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 am Medha Mittal from Sammamish, Washington.</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 am Khoi Nguyen from Northern Virginia</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 am Aadi Shah from Sunnyvale, California</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 am Aswin Surya from San Jose, California.</a:t>
            </a:r>
            <a:endParaRPr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We are students of BWSI’s CogWorks 2023.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8d7a568423_1_3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g28d7a568423_1_3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It predicts 240 values, each for a 1s segment of the original audio, that denote the probability that it is in the best part of the song. Using a threshold of 0.5</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And using the peak</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The program determines the best interval of the song to use.</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Slide Animation]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8d7a568423_1_3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0" name="Google Shape;1520;g28d7a568423_1_32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In this example,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This is the best interval of the song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28d7a5685fc_16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1" name="Google Shape;1531;g28d7a5685fc_16_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Our program then converts the best part of the song into a regular spectrogram to extract descriptors for the song.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8d7a5685fc_9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g28d7a5685fc_9_5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program then measures the similarity of each song using cosine similarity, which measures the angle between them. A computer represents the data as an array of numbers and we can envision each arrow, or vector, as the program’s representation of a song.</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As you can see, the pink and the purple song are very similar, while the yellow and pink songs are not very similar. Our program runs a cosine similarity on every song to find the smoothest songs to transition to.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8d7a568423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g28d7a568423_0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To create the best mashup, the songs should be played in an order that enables smooth transitions between songs. To do this, first, a random song is chosen from the playlist to be the first song.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next song is chosen by finding the song with the highest cosine similarity to the first song.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This process is repeated for all songs in the playlist while ensuring that the song chosen to go next isn’t already part of the mashup.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Next, we add transitions.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8" name="Shape 1608"/>
        <p:cNvGrpSpPr/>
        <p:nvPr/>
      </p:nvGrpSpPr>
      <p:grpSpPr>
        <a:xfrm>
          <a:off x="0" y="0"/>
          <a:ext cx="0" cy="0"/>
          <a:chOff x="0" y="0"/>
          <a:chExt cx="0" cy="0"/>
        </a:xfrm>
      </p:grpSpPr>
      <p:sp>
        <p:nvSpPr>
          <p:cNvPr id="1609" name="Google Shape;1609;g28d7a568423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0" name="Google Shape;1610;g28d7a568423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We applied 3 transitions to the mashup to improve its quality. We added a 4 second fade-in to the very first song in the mashup, 2 second crossfades between all consecutive songs, and a 4 second fade-out from the last song in the mashup.</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8d7a568423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0" name="Google Shape;1630;g28d7a568423_0_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Once the mashup is created, the user can play it using the play button on the GUI.</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There are also pause and restart buttons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as well as a slider that allows users to move to other parts of the mix.</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Additionally, there is a time bar on the bottom that tells the user how long the mashup is and how far they’ve gotten in the mashup.</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8d7a568423_1_3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2" name="Google Shape;1652;g28d7a568423_1_3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So without further ado, here is a demo of Cog*Ify</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to play demo (1:20)</a:t>
            </a: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5" name="Shape 1655"/>
        <p:cNvGrpSpPr/>
        <p:nvPr/>
      </p:nvGrpSpPr>
      <p:grpSpPr>
        <a:xfrm>
          <a:off x="0" y="0"/>
          <a:ext cx="0" cy="0"/>
          <a:chOff x="0" y="0"/>
          <a:chExt cx="0" cy="0"/>
        </a:xfrm>
      </p:grpSpPr>
      <p:sp>
        <p:nvSpPr>
          <p:cNvPr id="1656" name="Google Shape;1656;g28d7a568423_1_3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7" name="Google Shape;1657;g28d7a568423_1_3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Now we’ll get into our training pipeline, specifically how the model was made.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8d7a568423_1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3" name="Google Shape;1663;g28d7a568423_1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We’ll first cover the dataset, then the spectrograms, extracting </a:t>
            </a:r>
            <a:r>
              <a:rPr lang="en" sz="900">
                <a:solidFill>
                  <a:schemeClr val="dk1"/>
                </a:solidFill>
              </a:rPr>
              <a:t>timestamps</a:t>
            </a:r>
            <a:r>
              <a:rPr lang="en" sz="900">
                <a:solidFill>
                  <a:schemeClr val="dk1"/>
                </a:solidFill>
              </a:rPr>
              <a:t>, and finally training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8d7a5685fc_17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0" name="Google Shape;1380;g28d7a5685fc_17_3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Imagine you have your friends over, and you want to kick off the party. You decide to play music</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but you want to spend time with your friends, too.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So how do you keep the music going? Do you hire a DJ?</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Can you afford to, every time your friends come over?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4" name="Shape 1714"/>
        <p:cNvGrpSpPr/>
        <p:nvPr/>
      </p:nvGrpSpPr>
      <p:grpSpPr>
        <a:xfrm>
          <a:off x="0" y="0"/>
          <a:ext cx="0" cy="0"/>
          <a:chOff x="0" y="0"/>
          <a:chExt cx="0" cy="0"/>
        </a:xfrm>
      </p:grpSpPr>
      <p:sp>
        <p:nvSpPr>
          <p:cNvPr id="1715" name="Google Shape;1715;g28d7a568423_1_1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6" name="Google Shape;1716;g28d7a568423_1_1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The first step in our training pipeline was building our dataset.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28d7a5685fc_17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9" name="Google Shape;1769;g28d7a5685fc_17_6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One major difficulty in our project was finding a dataset. We just couldn’t find a dataset large enough for the scope of our project.</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So, we decided to create our own. We used the YouTube API to scrape relevant data from the videos of several NCS music channels.</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From this data, we filtered the dataset to remove videos that weren’t songs, such as instructional videos, and those that were either duplicates, mashups or compilations.</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sz="9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8d7a568423_1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1" name="Google Shape;1781;g28d7a568423_1_1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Next, we generate the spectrograms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8d7a568423_1_2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g28d7a568423_1_2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Just as we did at deployment time, we download the no copyright audio</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Read it in as audio samples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And convert it to spectrograms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28d7a568423_1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g28d7a568423_1_1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Now it’s time to extract the best time stamps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8d7a568423_1_3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5" name="Google Shape;1905;g28d7a568423_1_3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When playing a YouTube video you might have noticed that if you hover your mouse to scrub through the song, a replay graph appears.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As humans we tend to replay our favorite parts of the song the most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8d7a568423_1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2" name="Google Shape;1912;g28d7a568423_1_30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So, the program scrapes the replay graph from the video in form of 100 data points</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28d7a568423_1_3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7" name="Google Shape;1927;g28d7a568423_1_30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Which we process like we did for the model predictions at deployment time. Using a threshold of 0.8 here,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the peak,</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program determines the best part of the song to use</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5" name="Shape 1945"/>
        <p:cNvGrpSpPr/>
        <p:nvPr/>
      </p:nvGrpSpPr>
      <p:grpSpPr>
        <a:xfrm>
          <a:off x="0" y="0"/>
          <a:ext cx="0" cy="0"/>
          <a:chOff x="0" y="0"/>
          <a:chExt cx="0" cy="0"/>
        </a:xfrm>
      </p:grpSpPr>
      <p:sp>
        <p:nvSpPr>
          <p:cNvPr id="1946" name="Google Shape;1946;g28d7a568423_1_3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7" name="Google Shape;1947;g28d7a568423_1_3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Then, the program scales the values to 0 or 1</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And correlates them with time stamps depending on the duration of the song. These 240 values, one for each second in four minutes of audio, are the labels associated with the spectrograms.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28d7a568423_1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5" name="Google Shape;1965;g28d7a568423_1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Finally, the actual training of the model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8d7a568423_0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2" name="Google Shape;1402;g28d7a568423_0_9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Have no fear: with Cog*Ify, no DJ is no problem! In making Cog*Ify, we hoped to create an AI music mixer that maintains the excitement of a party by mixing the most high energy segments of songs together, because no person should!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28d7a568423_1_3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g28d7a568423_1_3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Since the input is images, the best model for us is a convolutional neural network. However, being that our model is made from scratch, we still need to know how many layers, how many filters, kernel size, and other variables. So, we tested 50 configurations whose loss and validation loss graphs are visible here. We chose the configuration that yielded the lowest validation loss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7" name="Shape 2027"/>
        <p:cNvGrpSpPr/>
        <p:nvPr/>
      </p:nvGrpSpPr>
      <p:grpSpPr>
        <a:xfrm>
          <a:off x="0" y="0"/>
          <a:ext cx="0" cy="0"/>
          <a:chOff x="0" y="0"/>
          <a:chExt cx="0" cy="0"/>
        </a:xfrm>
      </p:grpSpPr>
      <p:sp>
        <p:nvSpPr>
          <p:cNvPr id="2028" name="Google Shape;2028;g28d7a568423_1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9" name="Google Shape;2029;g28d7a568423_1_3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best configuration was firstly three convolutional layers.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first with 4 5x5 filters, the next with 16 3x3 filters, and finally 64 3x3 filters. Now transitioning to the 1D space the layer is flattened and then fed into three dense layers.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The first and second with 256 nodes and the last one with 240 nodes for 240 seconds in four minutes. The model was trained for 50 epochs.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g28d7a568423_1_3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5" name="Google Shape;2055;g28d7a568423_1_33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Using the generated mashup of songs, the user can also create a music video with a simple press of a button!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8" name="Shape 2058"/>
        <p:cNvGrpSpPr/>
        <p:nvPr/>
      </p:nvGrpSpPr>
      <p:grpSpPr>
        <a:xfrm>
          <a:off x="0" y="0"/>
          <a:ext cx="0" cy="0"/>
          <a:chOff x="0" y="0"/>
          <a:chExt cx="0" cy="0"/>
        </a:xfrm>
      </p:grpSpPr>
      <p:sp>
        <p:nvSpPr>
          <p:cNvPr id="2059" name="Google Shape;2059;g28d7a5685fc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0" name="Google Shape;2060;g28d7a5685fc_1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First, a Stable Diffusion model generates images based on inputted prompts. Then, intermediate frames are created using image interpolation to transition between images. Next, the images are synchronized with the audio file. Finally, the music video is downloaded and played.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28d7a5685fc_2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9" name="Google Shape;2109;g28d7a5685fc_2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Here’s a sample of the music video generator! The prompts given to the diffusion model were “abstract geometry” and “cosmic landscape.” </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to play demo (1:20)</a:t>
            </a:r>
            <a:endParaRPr sz="9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2" name="Shape 2112"/>
        <p:cNvGrpSpPr/>
        <p:nvPr/>
      </p:nvGrpSpPr>
      <p:grpSpPr>
        <a:xfrm>
          <a:off x="0" y="0"/>
          <a:ext cx="0" cy="0"/>
          <a:chOff x="0" y="0"/>
          <a:chExt cx="0" cy="0"/>
        </a:xfrm>
      </p:grpSpPr>
      <p:sp>
        <p:nvSpPr>
          <p:cNvPr id="2113" name="Google Shape;2113;g28d7a56842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4" name="Google Shape;2114;g28d7a568423_5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In the future, we want to integrate the music video generator into the GUI. Additionally, given a music genre, the program should recommend its own playlist to mashup using a song database. And finally, improving the accuracy of our model by using a computer with more memory for higher resolution spectrograms.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1" name="Shape 2161"/>
        <p:cNvGrpSpPr/>
        <p:nvPr/>
      </p:nvGrpSpPr>
      <p:grpSpPr>
        <a:xfrm>
          <a:off x="0" y="0"/>
          <a:ext cx="0" cy="0"/>
          <a:chOff x="0" y="0"/>
          <a:chExt cx="0" cy="0"/>
        </a:xfrm>
      </p:grpSpPr>
      <p:sp>
        <p:nvSpPr>
          <p:cNvPr id="2162" name="Google Shape;2162;g25eecc82b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3" name="Google Shape;2163;g25eecc82b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To recap, we covered the problem of not having a DJ which we solved by automating the DJ with Cog*Ify!</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Animation]</a:t>
            </a:r>
            <a:endParaRPr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To do this, we generated spectrograms, extracted the timestamps from songs from a Spotify playlist, and trained a model to predict the best parts, before mashing them. </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Then we deployed this functionality in a user interface and also created a music video generator to play with the song mashup.</a:t>
            </a:r>
            <a:endParaRPr sz="900">
              <a:solidFill>
                <a:schemeClr val="dk1"/>
              </a:solidFill>
            </a:endParaRPr>
          </a:p>
          <a:p>
            <a:pPr indent="0" lvl="0" marL="0" rtl="0" algn="l">
              <a:lnSpc>
                <a:spcPct val="115000"/>
              </a:lnSpc>
              <a:spcBef>
                <a:spcPts val="0"/>
              </a:spcBef>
              <a:spcAft>
                <a:spcPts val="0"/>
              </a:spcAft>
              <a:buSzPts val="1100"/>
              <a:buNone/>
            </a:pPr>
            <a:r>
              <a:t/>
            </a:r>
            <a:endParaRPr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Thank you so much to all the instructors and TAs for guiding us throughout this project, and to everyone here for listening! We’re happy to take any questions on our project. </a:t>
            </a:r>
            <a:endParaRPr sz="9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28d7a568423_1_3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9" name="Google Shape;1409;g28d7a568423_1_3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Before we start, we’ll discuss what we hope to cover today. We’ll cover our deployment process and demo, before discussing our model’s training pipeline and the challenges we faced. Then, we’ll take a look at how we generated a music video for our remixed playlist. Finally, we’ll discuss any future improvements that we could make in Cog*Ify 2.0.</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8d7a568423_5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8" name="Google Shape;1428;g28d7a568423_5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But how exactly does Cog*Ify work? How can people use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28d7a568423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4" name="Google Shape;1434;g28d7a568423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Our program starts with a graphical user interface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where the user can paste the url link to their spotify playlist at the very top.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From there, they can generate their mashup by clicking the query spotify playlist button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then clicking create the mashup.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song titles and artist names will be displayed in the bottom box of the GUI in the same order as the spotify playlist, </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and this order will be updated after the mashup is created to show the song order in the mashup.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8d7a5685fc_9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g28d7a5685fc_9_3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900">
                <a:solidFill>
                  <a:schemeClr val="dk1"/>
                </a:solidFill>
              </a:rPr>
              <a:t>Our program takes the user’s playlist link and uses spotify’s official API to fetch the song names and artists for the songs in the playlist. Then, using the YouTube API we get the top search result for the song name and artist name, and then we scrape the song data if it is a no copyright song. Next, the model, using the song data, predicts the best part of the song and the program splices together a mashup of the best song parts.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28d7a568423_1_3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2" name="Google Shape;1482;g28d7a568423_1_32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We found the most optimal format to represent the song audio to be 2D images of spectrograms. So, using the scraped song data, our program downloads the song audio from the links in the descriptions of the NCS videos. Then, the program reads in the audio samples</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And makes them all a 240-second uniform length. Finally, we convert the audio to a Mel-spectrogram</a:t>
            </a:r>
            <a:endParaRPr sz="9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sz="900">
                <a:solidFill>
                  <a:schemeClr val="dk1"/>
                </a:solidFill>
              </a:rPr>
              <a:t>[Click for Slide Animation]</a:t>
            </a:r>
            <a:endParaRPr b="1" sz="900">
              <a:solidFill>
                <a:schemeClr val="dk1"/>
              </a:solidFill>
            </a:endParaRPr>
          </a:p>
          <a:p>
            <a:pPr indent="0" lvl="0" marL="0" rtl="0" algn="l">
              <a:lnSpc>
                <a:spcPct val="115000"/>
              </a:lnSpc>
              <a:spcBef>
                <a:spcPts val="0"/>
              </a:spcBef>
              <a:spcAft>
                <a:spcPts val="0"/>
              </a:spcAft>
              <a:buSzPts val="1100"/>
              <a:buNone/>
            </a:pPr>
            <a:r>
              <a:rPr lang="en" sz="900">
                <a:solidFill>
                  <a:schemeClr val="dk1"/>
                </a:solidFill>
              </a:rPr>
              <a:t>The x axis is time, the y axis is frequency, and color is in decibels where brighter is louder.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8d7a568423_1_3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9" name="Google Shape;1499;g28d7a568423_1_3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chemeClr val="dk1"/>
                </a:solidFill>
              </a:rPr>
              <a:t>The spectrogram is then passed to the model, which processes it and makes a prediction. </a:t>
            </a:r>
            <a:endParaRPr sz="900">
              <a:solidFill>
                <a:schemeClr val="dk1"/>
              </a:solidFill>
            </a:endParaRPr>
          </a:p>
          <a:p>
            <a:pPr indent="0" lvl="0" marL="0" rtl="0" algn="l">
              <a:lnSpc>
                <a:spcPct val="115000"/>
              </a:lnSpc>
              <a:spcBef>
                <a:spcPts val="0"/>
              </a:spcBef>
              <a:spcAft>
                <a:spcPts val="0"/>
              </a:spcAft>
              <a:buSzPts val="1100"/>
              <a:buNone/>
            </a:pPr>
            <a:r>
              <a:rPr b="1" lang="en" sz="900">
                <a:solidFill>
                  <a:schemeClr val="dk1"/>
                </a:solidFill>
              </a:rPr>
              <a:t>[Click for Slide Animation]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2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2258"/>
            </a:gs>
            <a:gs pos="100000">
              <a:srgbClr val="090024"/>
            </a:gs>
          </a:gsLst>
          <a:path path="circle">
            <a:fillToRect b="50%" l="50%" r="50%" t="50%"/>
          </a:path>
          <a:tileRect/>
        </a:gradFill>
      </p:bgPr>
    </p:bg>
    <p:spTree>
      <p:nvGrpSpPr>
        <p:cNvPr id="8" name="Shape 8"/>
        <p:cNvGrpSpPr/>
        <p:nvPr/>
      </p:nvGrpSpPr>
      <p:grpSpPr>
        <a:xfrm>
          <a:off x="0" y="0"/>
          <a:ext cx="0" cy="0"/>
          <a:chOff x="0" y="0"/>
          <a:chExt cx="0" cy="0"/>
        </a:xfrm>
      </p:grpSpPr>
      <p:pic>
        <p:nvPicPr>
          <p:cNvPr id="9" name="Google Shape;9;g28d7a568423_1_286"/>
          <p:cNvPicPr preferRelativeResize="0"/>
          <p:nvPr/>
        </p:nvPicPr>
        <p:blipFill rotWithShape="1">
          <a:blip r:embed="rId2">
            <a:alphaModFix amt="18000"/>
          </a:blip>
          <a:srcRect b="0" l="25539" r="0" t="0"/>
          <a:stretch/>
        </p:blipFill>
        <p:spPr>
          <a:xfrm>
            <a:off x="-1" y="0"/>
            <a:ext cx="3372073" cy="4663400"/>
          </a:xfrm>
          <a:prstGeom prst="rect">
            <a:avLst/>
          </a:prstGeom>
          <a:noFill/>
          <a:ln>
            <a:noFill/>
          </a:ln>
        </p:spPr>
      </p:pic>
      <p:pic>
        <p:nvPicPr>
          <p:cNvPr id="10" name="Google Shape;10;g28d7a568423_1_286"/>
          <p:cNvPicPr preferRelativeResize="0"/>
          <p:nvPr/>
        </p:nvPicPr>
        <p:blipFill rotWithShape="1">
          <a:blip r:embed="rId3">
            <a:alphaModFix amt="4000"/>
          </a:blip>
          <a:srcRect b="29732" l="0" r="0" t="3543"/>
          <a:stretch/>
        </p:blipFill>
        <p:spPr>
          <a:xfrm>
            <a:off x="1844200" y="0"/>
            <a:ext cx="4964800" cy="5143498"/>
          </a:xfrm>
          <a:prstGeom prst="rect">
            <a:avLst/>
          </a:prstGeom>
          <a:noFill/>
          <a:ln>
            <a:noFill/>
          </a:ln>
        </p:spPr>
      </p:pic>
      <p:sp>
        <p:nvSpPr>
          <p:cNvPr id="11" name="Google Shape;11;g28d7a568423_1_286"/>
          <p:cNvSpPr txBox="1"/>
          <p:nvPr>
            <p:ph type="ctrTitle"/>
          </p:nvPr>
        </p:nvSpPr>
        <p:spPr>
          <a:xfrm>
            <a:off x="2969250" y="820775"/>
            <a:ext cx="3205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1pPr>
            <a:lvl2pPr lvl="1"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2pPr>
            <a:lvl3pPr lvl="2"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3pPr>
            <a:lvl4pPr lvl="3"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4pPr>
            <a:lvl5pPr lvl="4"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5pPr>
            <a:lvl6pPr lvl="5"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6pPr>
            <a:lvl7pPr lvl="6"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7pPr>
            <a:lvl8pPr lvl="7"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8pPr>
            <a:lvl9pPr lvl="8"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9pPr>
          </a:lstStyle>
          <a:p/>
        </p:txBody>
      </p:sp>
      <p:sp>
        <p:nvSpPr>
          <p:cNvPr id="12" name="Google Shape;12;g28d7a568423_1_286"/>
          <p:cNvSpPr txBox="1"/>
          <p:nvPr>
            <p:ph idx="1" type="subTitle"/>
          </p:nvPr>
        </p:nvSpPr>
        <p:spPr>
          <a:xfrm>
            <a:off x="1976100" y="2946550"/>
            <a:ext cx="5191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 name="Google Shape;13;g28d7a568423_1_286"/>
          <p:cNvSpPr/>
          <p:nvPr/>
        </p:nvSpPr>
        <p:spPr>
          <a:xfrm>
            <a:off x="2612275" y="2184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g28d7a568423_1_286"/>
          <p:cNvSpPr/>
          <p:nvPr/>
        </p:nvSpPr>
        <p:spPr>
          <a:xfrm>
            <a:off x="3187875" y="2599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g28d7a568423_1_286"/>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g28d7a568423_1_286"/>
          <p:cNvSpPr/>
          <p:nvPr/>
        </p:nvSpPr>
        <p:spPr>
          <a:xfrm>
            <a:off x="2132150" y="3668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g28d7a568423_1_286"/>
          <p:cNvSpPr/>
          <p:nvPr/>
        </p:nvSpPr>
        <p:spPr>
          <a:xfrm>
            <a:off x="3125125" y="4312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g28d7a568423_1_286"/>
          <p:cNvSpPr/>
          <p:nvPr/>
        </p:nvSpPr>
        <p:spPr>
          <a:xfrm>
            <a:off x="6472300" y="2000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g28d7a568423_1_286"/>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g28d7a568423_1_286"/>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g28d7a568423_1_286"/>
          <p:cNvSpPr/>
          <p:nvPr/>
        </p:nvSpPr>
        <p:spPr>
          <a:xfrm>
            <a:off x="7050625" y="2523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g28d7a568423_1_286"/>
          <p:cNvSpPr/>
          <p:nvPr/>
        </p:nvSpPr>
        <p:spPr>
          <a:xfrm>
            <a:off x="6724675" y="57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g28d7a568423_1_286"/>
          <p:cNvSpPr/>
          <p:nvPr/>
        </p:nvSpPr>
        <p:spPr>
          <a:xfrm>
            <a:off x="855500" y="3319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28d7a568423_1_286"/>
          <p:cNvSpPr/>
          <p:nvPr/>
        </p:nvSpPr>
        <p:spPr>
          <a:xfrm>
            <a:off x="1039688" y="134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g28d7a568423_1_286"/>
          <p:cNvSpPr/>
          <p:nvPr/>
        </p:nvSpPr>
        <p:spPr>
          <a:xfrm>
            <a:off x="4234500" y="636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 name="Google Shape;26;g28d7a568423_1_286"/>
          <p:cNvPicPr preferRelativeResize="0"/>
          <p:nvPr/>
        </p:nvPicPr>
        <p:blipFill rotWithShape="1">
          <a:blip r:embed="rId4">
            <a:alphaModFix/>
          </a:blip>
          <a:srcRect b="0" l="0" r="0" t="0"/>
          <a:stretch/>
        </p:blipFill>
        <p:spPr>
          <a:xfrm>
            <a:off x="-375225" y="466952"/>
            <a:ext cx="9894450" cy="6522154"/>
          </a:xfrm>
          <a:prstGeom prst="rect">
            <a:avLst/>
          </a:prstGeom>
          <a:noFill/>
          <a:ln>
            <a:noFill/>
          </a:ln>
        </p:spPr>
      </p:pic>
      <p:pic>
        <p:nvPicPr>
          <p:cNvPr id="27" name="Google Shape;27;g28d7a568423_1_286"/>
          <p:cNvPicPr preferRelativeResize="0"/>
          <p:nvPr/>
        </p:nvPicPr>
        <p:blipFill rotWithShape="1">
          <a:blip r:embed="rId4">
            <a:alphaModFix/>
          </a:blip>
          <a:srcRect b="0" l="0" r="0" t="0"/>
          <a:stretch/>
        </p:blipFill>
        <p:spPr>
          <a:xfrm>
            <a:off x="2188525" y="-3303198"/>
            <a:ext cx="9894450" cy="652215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1">
    <p:bg>
      <p:bgPr>
        <a:gradFill>
          <a:gsLst>
            <a:gs pos="0">
              <a:srgbClr val="002258"/>
            </a:gs>
            <a:gs pos="100000">
              <a:srgbClr val="090024"/>
            </a:gs>
          </a:gsLst>
          <a:path path="circle">
            <a:fillToRect b="50%" l="50%" r="50%" t="50%"/>
          </a:path>
          <a:tileRect/>
        </a:gradFill>
      </p:bgPr>
    </p:bg>
    <p:spTree>
      <p:nvGrpSpPr>
        <p:cNvPr id="140" name="Shape 140"/>
        <p:cNvGrpSpPr/>
        <p:nvPr/>
      </p:nvGrpSpPr>
      <p:grpSpPr>
        <a:xfrm>
          <a:off x="0" y="0"/>
          <a:ext cx="0" cy="0"/>
          <a:chOff x="0" y="0"/>
          <a:chExt cx="0" cy="0"/>
        </a:xfrm>
      </p:grpSpPr>
      <p:sp>
        <p:nvSpPr>
          <p:cNvPr id="141" name="Google Shape;141;g28d7a568423_1_38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42" name="Google Shape;142;g28d7a568423_1_386"/>
          <p:cNvPicPr preferRelativeResize="0"/>
          <p:nvPr/>
        </p:nvPicPr>
        <p:blipFill rotWithShape="1">
          <a:blip r:embed="rId2">
            <a:alphaModFix amt="5000"/>
          </a:blip>
          <a:srcRect b="20936" l="0" r="6707" t="0"/>
          <a:stretch/>
        </p:blipFill>
        <p:spPr>
          <a:xfrm flipH="1">
            <a:off x="0" y="1293075"/>
            <a:ext cx="3761599" cy="3850426"/>
          </a:xfrm>
          <a:prstGeom prst="rect">
            <a:avLst/>
          </a:prstGeom>
          <a:noFill/>
          <a:ln>
            <a:noFill/>
          </a:ln>
        </p:spPr>
      </p:pic>
      <p:sp>
        <p:nvSpPr>
          <p:cNvPr id="143" name="Google Shape;143;g28d7a568423_1_386"/>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g28d7a568423_1_386"/>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g28d7a568423_1_386"/>
          <p:cNvSpPr/>
          <p:nvPr/>
        </p:nvSpPr>
        <p:spPr>
          <a:xfrm>
            <a:off x="500200"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28d7a568423_1_386"/>
          <p:cNvSpPr/>
          <p:nvPr/>
        </p:nvSpPr>
        <p:spPr>
          <a:xfrm>
            <a:off x="8320325" y="884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 name="Google Shape;147;g28d7a568423_1_386"/>
          <p:cNvPicPr preferRelativeResize="0"/>
          <p:nvPr/>
        </p:nvPicPr>
        <p:blipFill rotWithShape="1">
          <a:blip r:embed="rId3">
            <a:alphaModFix/>
          </a:blip>
          <a:srcRect b="-505" l="-1537" r="-2326" t="-2851"/>
          <a:stretch/>
        </p:blipFill>
        <p:spPr>
          <a:xfrm rot="-8819287">
            <a:off x="7692678" y="1801545"/>
            <a:ext cx="4426038" cy="4160536"/>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gradFill>
          <a:gsLst>
            <a:gs pos="0">
              <a:srgbClr val="002258"/>
            </a:gs>
            <a:gs pos="100000">
              <a:srgbClr val="090024"/>
            </a:gs>
          </a:gsLst>
          <a:path path="circle">
            <a:fillToRect b="50%" l="50%" r="50%" t="50%"/>
          </a:path>
          <a:tileRect/>
        </a:gradFill>
      </p:bgPr>
    </p:bg>
    <p:spTree>
      <p:nvGrpSpPr>
        <p:cNvPr id="1146" name="Shape 1146"/>
        <p:cNvGrpSpPr/>
        <p:nvPr/>
      </p:nvGrpSpPr>
      <p:grpSpPr>
        <a:xfrm>
          <a:off x="0" y="0"/>
          <a:ext cx="0" cy="0"/>
          <a:chOff x="0" y="0"/>
          <a:chExt cx="0" cy="0"/>
        </a:xfrm>
      </p:grpSpPr>
      <p:pic>
        <p:nvPicPr>
          <p:cNvPr id="1147" name="Google Shape;1147;g28d7a5685fc_16_371"/>
          <p:cNvPicPr preferRelativeResize="0"/>
          <p:nvPr/>
        </p:nvPicPr>
        <p:blipFill rotWithShape="1">
          <a:blip r:embed="rId2">
            <a:alphaModFix amt="18000"/>
          </a:blip>
          <a:srcRect b="-40868" l="5159" r="11625" t="53783"/>
          <a:stretch/>
        </p:blipFill>
        <p:spPr>
          <a:xfrm>
            <a:off x="-174401" y="-107450"/>
            <a:ext cx="9536826" cy="10276800"/>
          </a:xfrm>
          <a:prstGeom prst="rect">
            <a:avLst/>
          </a:prstGeom>
          <a:noFill/>
          <a:ln>
            <a:noFill/>
          </a:ln>
        </p:spPr>
      </p:pic>
      <p:sp>
        <p:nvSpPr>
          <p:cNvPr id="1148" name="Google Shape;1148;g28d7a5685fc_16_371"/>
          <p:cNvSpPr txBox="1"/>
          <p:nvPr>
            <p:ph type="title"/>
          </p:nvPr>
        </p:nvSpPr>
        <p:spPr>
          <a:xfrm>
            <a:off x="210967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49" name="Google Shape;1149;g28d7a5685fc_16_371"/>
          <p:cNvSpPr txBox="1"/>
          <p:nvPr>
            <p:ph idx="2" type="title"/>
          </p:nvPr>
        </p:nvSpPr>
        <p:spPr>
          <a:xfrm>
            <a:off x="177142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50" name="Google Shape;1150;g28d7a5685fc_16_371"/>
          <p:cNvSpPr txBox="1"/>
          <p:nvPr>
            <p:ph idx="1" type="subTitle"/>
          </p:nvPr>
        </p:nvSpPr>
        <p:spPr>
          <a:xfrm>
            <a:off x="177142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51" name="Google Shape;1151;g28d7a5685fc_16_371"/>
          <p:cNvSpPr txBox="1"/>
          <p:nvPr>
            <p:ph idx="3" type="title"/>
          </p:nvPr>
        </p:nvSpPr>
        <p:spPr>
          <a:xfrm>
            <a:off x="549082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52" name="Google Shape;1152;g28d7a5685fc_16_371"/>
          <p:cNvSpPr txBox="1"/>
          <p:nvPr>
            <p:ph idx="4" type="title"/>
          </p:nvPr>
        </p:nvSpPr>
        <p:spPr>
          <a:xfrm>
            <a:off x="515257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53" name="Google Shape;1153;g28d7a5685fc_16_371"/>
          <p:cNvSpPr txBox="1"/>
          <p:nvPr>
            <p:ph idx="5" type="subTitle"/>
          </p:nvPr>
        </p:nvSpPr>
        <p:spPr>
          <a:xfrm>
            <a:off x="515257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54" name="Google Shape;1154;g28d7a5685fc_16_371"/>
          <p:cNvSpPr txBox="1"/>
          <p:nvPr>
            <p:ph idx="6" type="title"/>
          </p:nvPr>
        </p:nvSpPr>
        <p:spPr>
          <a:xfrm>
            <a:off x="210967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55" name="Google Shape;1155;g28d7a5685fc_16_371"/>
          <p:cNvSpPr txBox="1"/>
          <p:nvPr>
            <p:ph idx="7" type="title"/>
          </p:nvPr>
        </p:nvSpPr>
        <p:spPr>
          <a:xfrm>
            <a:off x="177142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56" name="Google Shape;1156;g28d7a5685fc_16_371"/>
          <p:cNvSpPr txBox="1"/>
          <p:nvPr>
            <p:ph idx="8" type="subTitle"/>
          </p:nvPr>
        </p:nvSpPr>
        <p:spPr>
          <a:xfrm>
            <a:off x="177142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57" name="Google Shape;1157;g28d7a5685fc_16_371"/>
          <p:cNvSpPr txBox="1"/>
          <p:nvPr>
            <p:ph idx="9" type="title"/>
          </p:nvPr>
        </p:nvSpPr>
        <p:spPr>
          <a:xfrm>
            <a:off x="549082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1158" name="Google Shape;1158;g28d7a5685fc_16_371"/>
          <p:cNvSpPr txBox="1"/>
          <p:nvPr>
            <p:ph idx="13" type="title"/>
          </p:nvPr>
        </p:nvSpPr>
        <p:spPr>
          <a:xfrm>
            <a:off x="515257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159" name="Google Shape;1159;g28d7a5685fc_16_371"/>
          <p:cNvPicPr preferRelativeResize="0"/>
          <p:nvPr/>
        </p:nvPicPr>
        <p:blipFill rotWithShape="1">
          <a:blip r:embed="rId3">
            <a:alphaModFix/>
          </a:blip>
          <a:srcRect b="0" l="30622" r="0" t="9329"/>
          <a:stretch/>
        </p:blipFill>
        <p:spPr>
          <a:xfrm rot="1559348">
            <a:off x="-761489" y="-570293"/>
            <a:ext cx="2911222" cy="3594060"/>
          </a:xfrm>
          <a:prstGeom prst="rect">
            <a:avLst/>
          </a:prstGeom>
          <a:noFill/>
          <a:ln>
            <a:noFill/>
          </a:ln>
        </p:spPr>
      </p:pic>
      <p:sp>
        <p:nvSpPr>
          <p:cNvPr id="1160" name="Google Shape;1160;g28d7a5685fc_16_371"/>
          <p:cNvSpPr txBox="1"/>
          <p:nvPr>
            <p:ph idx="14" type="subTitle"/>
          </p:nvPr>
        </p:nvSpPr>
        <p:spPr>
          <a:xfrm>
            <a:off x="515257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61" name="Google Shape;1161;g28d7a5685fc_16_371"/>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8d7a5685fc_16_371"/>
          <p:cNvSpPr/>
          <p:nvPr/>
        </p:nvSpPr>
        <p:spPr>
          <a:xfrm>
            <a:off x="1452925"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8d7a5685fc_16_371"/>
          <p:cNvSpPr/>
          <p:nvPr/>
        </p:nvSpPr>
        <p:spPr>
          <a:xfrm>
            <a:off x="4968375" y="3479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8d7a5685fc_16_371"/>
          <p:cNvSpPr/>
          <p:nvPr/>
        </p:nvSpPr>
        <p:spPr>
          <a:xfrm>
            <a:off x="34689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8d7a5685fc_16_371"/>
          <p:cNvSpPr/>
          <p:nvPr/>
        </p:nvSpPr>
        <p:spPr>
          <a:xfrm>
            <a:off x="7859375" y="4321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6" name="Google Shape;1166;g28d7a5685fc_16_371"/>
          <p:cNvPicPr preferRelativeResize="0"/>
          <p:nvPr/>
        </p:nvPicPr>
        <p:blipFill rotWithShape="1">
          <a:blip r:embed="rId3">
            <a:alphaModFix/>
          </a:blip>
          <a:srcRect b="-598" l="-1844" r="32467" t="9928"/>
          <a:stretch/>
        </p:blipFill>
        <p:spPr>
          <a:xfrm rot="1559348">
            <a:off x="7570661" y="2190057"/>
            <a:ext cx="2911222" cy="359406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type="titleOnly">
  <p:cSld name="TITLE_ONLY">
    <p:spTree>
      <p:nvGrpSpPr>
        <p:cNvPr id="1167" name="Shape 1167"/>
        <p:cNvGrpSpPr/>
        <p:nvPr/>
      </p:nvGrpSpPr>
      <p:grpSpPr>
        <a:xfrm>
          <a:off x="0" y="0"/>
          <a:ext cx="0" cy="0"/>
          <a:chOff x="0" y="0"/>
          <a:chExt cx="0" cy="0"/>
        </a:xfrm>
      </p:grpSpPr>
      <p:pic>
        <p:nvPicPr>
          <p:cNvPr id="1168" name="Google Shape;1168;g28d7a5685fc_16_392"/>
          <p:cNvPicPr preferRelativeResize="0"/>
          <p:nvPr/>
        </p:nvPicPr>
        <p:blipFill rotWithShape="1">
          <a:blip r:embed="rId2">
            <a:alphaModFix amt="6000"/>
          </a:blip>
          <a:srcRect b="50041" l="2959" r="19352" t="0"/>
          <a:stretch/>
        </p:blipFill>
        <p:spPr>
          <a:xfrm>
            <a:off x="4408850" y="1714500"/>
            <a:ext cx="4944699" cy="3428999"/>
          </a:xfrm>
          <a:prstGeom prst="rect">
            <a:avLst/>
          </a:prstGeom>
          <a:noFill/>
          <a:ln>
            <a:noFill/>
          </a:ln>
        </p:spPr>
      </p:pic>
      <p:sp>
        <p:nvSpPr>
          <p:cNvPr id="1169" name="Google Shape;1169;g28d7a5685fc_16_392"/>
          <p:cNvSpPr txBox="1"/>
          <p:nvPr>
            <p:ph type="title"/>
          </p:nvPr>
        </p:nvSpPr>
        <p:spPr>
          <a:xfrm>
            <a:off x="4539425" y="2409125"/>
            <a:ext cx="366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1170" name="Google Shape;1170;g28d7a5685fc_16_392"/>
          <p:cNvSpPr txBox="1"/>
          <p:nvPr>
            <p:ph idx="1" type="subTitle"/>
          </p:nvPr>
        </p:nvSpPr>
        <p:spPr>
          <a:xfrm>
            <a:off x="4539425" y="3131700"/>
            <a:ext cx="2859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171" name="Google Shape;1171;g28d7a5685fc_16_392"/>
          <p:cNvSpPr/>
          <p:nvPr/>
        </p:nvSpPr>
        <p:spPr>
          <a:xfrm>
            <a:off x="4539425" y="2022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8d7a5685fc_16_392"/>
          <p:cNvSpPr/>
          <p:nvPr/>
        </p:nvSpPr>
        <p:spPr>
          <a:xfrm>
            <a:off x="2444250" y="30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8d7a5685fc_16_392"/>
          <p:cNvSpPr/>
          <p:nvPr/>
        </p:nvSpPr>
        <p:spPr>
          <a:xfrm>
            <a:off x="510675" y="47562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8d7a5685fc_16_392"/>
          <p:cNvSpPr/>
          <p:nvPr/>
        </p:nvSpPr>
        <p:spPr>
          <a:xfrm>
            <a:off x="8429175" y="3537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28d7a5685fc_16_392"/>
          <p:cNvSpPr txBox="1"/>
          <p:nvPr>
            <p:ph idx="2" type="title"/>
          </p:nvPr>
        </p:nvSpPr>
        <p:spPr>
          <a:xfrm>
            <a:off x="4539425" y="1943102"/>
            <a:ext cx="1543500" cy="6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l">
              <a:lnSpc>
                <a:spcPct val="100000"/>
              </a:lnSpc>
              <a:spcBef>
                <a:spcPts val="0"/>
              </a:spcBef>
              <a:spcAft>
                <a:spcPts val="0"/>
              </a:spcAft>
              <a:buClr>
                <a:srgbClr val="FFFFFF"/>
              </a:buClr>
              <a:buSzPts val="12000"/>
              <a:buNone/>
              <a:defRPr sz="12000">
                <a:solidFill>
                  <a:srgbClr val="FFFFFF"/>
                </a:solidFill>
              </a:defRPr>
            </a:lvl2pPr>
            <a:lvl3pPr lvl="2" algn="l">
              <a:lnSpc>
                <a:spcPct val="100000"/>
              </a:lnSpc>
              <a:spcBef>
                <a:spcPts val="0"/>
              </a:spcBef>
              <a:spcAft>
                <a:spcPts val="0"/>
              </a:spcAft>
              <a:buClr>
                <a:srgbClr val="FFFFFF"/>
              </a:buClr>
              <a:buSzPts val="12000"/>
              <a:buNone/>
              <a:defRPr sz="12000">
                <a:solidFill>
                  <a:srgbClr val="FFFFFF"/>
                </a:solidFill>
              </a:defRPr>
            </a:lvl3pPr>
            <a:lvl4pPr lvl="3" algn="l">
              <a:lnSpc>
                <a:spcPct val="100000"/>
              </a:lnSpc>
              <a:spcBef>
                <a:spcPts val="0"/>
              </a:spcBef>
              <a:spcAft>
                <a:spcPts val="0"/>
              </a:spcAft>
              <a:buClr>
                <a:srgbClr val="FFFFFF"/>
              </a:buClr>
              <a:buSzPts val="12000"/>
              <a:buNone/>
              <a:defRPr sz="12000">
                <a:solidFill>
                  <a:srgbClr val="FFFFFF"/>
                </a:solidFill>
              </a:defRPr>
            </a:lvl4pPr>
            <a:lvl5pPr lvl="4" algn="l">
              <a:lnSpc>
                <a:spcPct val="100000"/>
              </a:lnSpc>
              <a:spcBef>
                <a:spcPts val="0"/>
              </a:spcBef>
              <a:spcAft>
                <a:spcPts val="0"/>
              </a:spcAft>
              <a:buClr>
                <a:srgbClr val="FFFFFF"/>
              </a:buClr>
              <a:buSzPts val="12000"/>
              <a:buNone/>
              <a:defRPr sz="12000">
                <a:solidFill>
                  <a:srgbClr val="FFFFFF"/>
                </a:solidFill>
              </a:defRPr>
            </a:lvl5pPr>
            <a:lvl6pPr lvl="5" algn="l">
              <a:lnSpc>
                <a:spcPct val="100000"/>
              </a:lnSpc>
              <a:spcBef>
                <a:spcPts val="0"/>
              </a:spcBef>
              <a:spcAft>
                <a:spcPts val="0"/>
              </a:spcAft>
              <a:buClr>
                <a:srgbClr val="FFFFFF"/>
              </a:buClr>
              <a:buSzPts val="12000"/>
              <a:buNone/>
              <a:defRPr sz="12000">
                <a:solidFill>
                  <a:srgbClr val="FFFFFF"/>
                </a:solidFill>
              </a:defRPr>
            </a:lvl6pPr>
            <a:lvl7pPr lvl="6" algn="l">
              <a:lnSpc>
                <a:spcPct val="100000"/>
              </a:lnSpc>
              <a:spcBef>
                <a:spcPts val="0"/>
              </a:spcBef>
              <a:spcAft>
                <a:spcPts val="0"/>
              </a:spcAft>
              <a:buClr>
                <a:srgbClr val="FFFFFF"/>
              </a:buClr>
              <a:buSzPts val="12000"/>
              <a:buNone/>
              <a:defRPr sz="12000">
                <a:solidFill>
                  <a:srgbClr val="FFFFFF"/>
                </a:solidFill>
              </a:defRPr>
            </a:lvl7pPr>
            <a:lvl8pPr lvl="7" algn="l">
              <a:lnSpc>
                <a:spcPct val="100000"/>
              </a:lnSpc>
              <a:spcBef>
                <a:spcPts val="0"/>
              </a:spcBef>
              <a:spcAft>
                <a:spcPts val="0"/>
              </a:spcAft>
              <a:buClr>
                <a:srgbClr val="FFFFFF"/>
              </a:buClr>
              <a:buSzPts val="12000"/>
              <a:buNone/>
              <a:defRPr sz="12000">
                <a:solidFill>
                  <a:srgbClr val="FFFFFF"/>
                </a:solidFill>
              </a:defRPr>
            </a:lvl8pPr>
            <a:lvl9pPr lvl="8" algn="l">
              <a:lnSpc>
                <a:spcPct val="100000"/>
              </a:lnSpc>
              <a:spcBef>
                <a:spcPts val="0"/>
              </a:spcBef>
              <a:spcAft>
                <a:spcPts val="0"/>
              </a:spcAft>
              <a:buClr>
                <a:srgbClr val="FFFFFF"/>
              </a:buClr>
              <a:buSzPts val="12000"/>
              <a:buNone/>
              <a:defRPr sz="12000">
                <a:solidFill>
                  <a:srgbClr val="FFFFFF"/>
                </a:solidFill>
              </a:defRPr>
            </a:lvl9pPr>
          </a:lstStyle>
          <a:p/>
        </p:txBody>
      </p:sp>
      <p:pic>
        <p:nvPicPr>
          <p:cNvPr id="1176" name="Google Shape;1176;g28d7a5685fc_16_392"/>
          <p:cNvPicPr preferRelativeResize="0"/>
          <p:nvPr/>
        </p:nvPicPr>
        <p:blipFill rotWithShape="1">
          <a:blip r:embed="rId3">
            <a:alphaModFix/>
          </a:blip>
          <a:srcRect b="0" l="0" r="0" t="0"/>
          <a:stretch/>
        </p:blipFill>
        <p:spPr>
          <a:xfrm>
            <a:off x="-837318" y="-166750"/>
            <a:ext cx="5311420" cy="54770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3">
    <p:bg>
      <p:bgPr>
        <a:gradFill>
          <a:gsLst>
            <a:gs pos="0">
              <a:srgbClr val="002258"/>
            </a:gs>
            <a:gs pos="100000">
              <a:srgbClr val="090024"/>
            </a:gs>
          </a:gsLst>
          <a:path path="circle">
            <a:fillToRect b="50%" l="50%" r="50%" t="50%"/>
          </a:path>
          <a:tileRect/>
        </a:gradFill>
      </p:bgPr>
    </p:bg>
    <p:spTree>
      <p:nvGrpSpPr>
        <p:cNvPr id="1177" name="Shape 1177"/>
        <p:cNvGrpSpPr/>
        <p:nvPr/>
      </p:nvGrpSpPr>
      <p:grpSpPr>
        <a:xfrm>
          <a:off x="0" y="0"/>
          <a:ext cx="0" cy="0"/>
          <a:chOff x="0" y="0"/>
          <a:chExt cx="0" cy="0"/>
        </a:xfrm>
      </p:grpSpPr>
      <p:pic>
        <p:nvPicPr>
          <p:cNvPr id="1178" name="Google Shape;1178;g28d7a5685fc_16_402"/>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179" name="Google Shape;1179;g28d7a5685fc_16_40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80" name="Google Shape;1180;g28d7a5685fc_16_40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28d7a5685fc_16_402"/>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28d7a5685fc_16_402"/>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28d7a5685fc_16_402"/>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84" name="Google Shape;1184;g28d7a5685fc_16_402"/>
          <p:cNvPicPr preferRelativeResize="0"/>
          <p:nvPr/>
        </p:nvPicPr>
        <p:blipFill rotWithShape="1">
          <a:blip r:embed="rId3">
            <a:alphaModFix/>
          </a:blip>
          <a:srcRect b="63773" l="42831" r="0" t="0"/>
          <a:stretch/>
        </p:blipFill>
        <p:spPr>
          <a:xfrm rot="-5089642">
            <a:off x="7019673" y="3021631"/>
            <a:ext cx="3036555" cy="1984061"/>
          </a:xfrm>
          <a:prstGeom prst="rect">
            <a:avLst/>
          </a:prstGeom>
          <a:noFill/>
          <a:ln>
            <a:noFill/>
          </a:ln>
        </p:spPr>
      </p:pic>
      <p:sp>
        <p:nvSpPr>
          <p:cNvPr id="1185" name="Google Shape;1185;g28d7a5685fc_16_402"/>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86" name="Google Shape;1186;g28d7a5685fc_16_402"/>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87" name="Google Shape;1187;g28d7a5685fc_16_402"/>
          <p:cNvSpPr txBox="1"/>
          <p:nvPr>
            <p:ph idx="3" type="title"/>
          </p:nvPr>
        </p:nvSpPr>
        <p:spPr>
          <a:xfrm>
            <a:off x="2931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88" name="Google Shape;1188;g28d7a5685fc_16_402"/>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89" name="Google Shape;1189;g28d7a5685fc_16_402"/>
          <p:cNvSpPr txBox="1"/>
          <p:nvPr>
            <p:ph idx="5" type="title"/>
          </p:nvPr>
        </p:nvSpPr>
        <p:spPr>
          <a:xfrm>
            <a:off x="4713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90" name="Google Shape;1190;g28d7a5685fc_16_402"/>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91" name="Google Shape;1191;g28d7a5685fc_16_402"/>
          <p:cNvSpPr txBox="1"/>
          <p:nvPr>
            <p:ph idx="7" type="title"/>
          </p:nvPr>
        </p:nvSpPr>
        <p:spPr>
          <a:xfrm>
            <a:off x="6495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92" name="Google Shape;1192;g28d7a5685fc_16_402"/>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BIG_NUMBER_1_1_2">
    <p:bg>
      <p:bgPr>
        <a:gradFill>
          <a:gsLst>
            <a:gs pos="0">
              <a:srgbClr val="002258"/>
            </a:gs>
            <a:gs pos="100000">
              <a:srgbClr val="090024"/>
            </a:gs>
          </a:gsLst>
          <a:path path="circle">
            <a:fillToRect b="50%" l="50%" r="50%" t="50%"/>
          </a:path>
          <a:tileRect/>
        </a:gradFill>
      </p:bgPr>
    </p:bg>
    <p:spTree>
      <p:nvGrpSpPr>
        <p:cNvPr id="1193" name="Shape 1193"/>
        <p:cNvGrpSpPr/>
        <p:nvPr/>
      </p:nvGrpSpPr>
      <p:grpSpPr>
        <a:xfrm>
          <a:off x="0" y="0"/>
          <a:ext cx="0" cy="0"/>
          <a:chOff x="0" y="0"/>
          <a:chExt cx="0" cy="0"/>
        </a:xfrm>
      </p:grpSpPr>
      <p:pic>
        <p:nvPicPr>
          <p:cNvPr id="1194" name="Google Shape;1194;g28d7a5685fc_16_435"/>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195" name="Google Shape;1195;g28d7a5685fc_16_43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96" name="Google Shape;1196;g28d7a5685fc_16_43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8d7a5685fc_16_435"/>
          <p:cNvSpPr/>
          <p:nvPr/>
        </p:nvSpPr>
        <p:spPr>
          <a:xfrm>
            <a:off x="328375" y="447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28d7a5685fc_16_435"/>
          <p:cNvSpPr/>
          <p:nvPr/>
        </p:nvSpPr>
        <p:spPr>
          <a:xfrm>
            <a:off x="8343750" y="4659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28d7a5685fc_16_43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0" name="Google Shape;1200;g28d7a5685fc_16_435"/>
          <p:cNvPicPr preferRelativeResize="0"/>
          <p:nvPr/>
        </p:nvPicPr>
        <p:blipFill rotWithShape="1">
          <a:blip r:embed="rId3">
            <a:alphaModFix/>
          </a:blip>
          <a:srcRect b="0" l="0" r="39838" t="36240"/>
          <a:stretch/>
        </p:blipFill>
        <p:spPr>
          <a:xfrm>
            <a:off x="6419025" y="-275575"/>
            <a:ext cx="3053319" cy="2748399"/>
          </a:xfrm>
          <a:prstGeom prst="rect">
            <a:avLst/>
          </a:prstGeom>
          <a:noFill/>
          <a:ln>
            <a:noFill/>
          </a:ln>
        </p:spPr>
      </p:pic>
      <p:pic>
        <p:nvPicPr>
          <p:cNvPr id="1201" name="Google Shape;1201;g28d7a5685fc_16_435"/>
          <p:cNvPicPr preferRelativeResize="0"/>
          <p:nvPr/>
        </p:nvPicPr>
        <p:blipFill rotWithShape="1">
          <a:blip r:embed="rId3">
            <a:alphaModFix/>
          </a:blip>
          <a:srcRect b="0" l="0" r="38446" t="44134"/>
          <a:stretch/>
        </p:blipFill>
        <p:spPr>
          <a:xfrm rot="10800000">
            <a:off x="-323681" y="3029624"/>
            <a:ext cx="3124031" cy="2408124"/>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1">
    <p:bg>
      <p:bgPr>
        <a:gradFill>
          <a:gsLst>
            <a:gs pos="0">
              <a:srgbClr val="002258"/>
            </a:gs>
            <a:gs pos="100000">
              <a:srgbClr val="090024"/>
            </a:gs>
          </a:gsLst>
          <a:path path="circle">
            <a:fillToRect b="50%" l="50%" r="50%" t="50%"/>
          </a:path>
          <a:tileRect/>
        </a:gradFill>
      </p:bgPr>
    </p:bg>
    <p:spTree>
      <p:nvGrpSpPr>
        <p:cNvPr id="1202" name="Shape 1202"/>
        <p:cNvGrpSpPr/>
        <p:nvPr/>
      </p:nvGrpSpPr>
      <p:grpSpPr>
        <a:xfrm>
          <a:off x="0" y="0"/>
          <a:ext cx="0" cy="0"/>
          <a:chOff x="0" y="0"/>
          <a:chExt cx="0" cy="0"/>
        </a:xfrm>
      </p:grpSpPr>
      <p:sp>
        <p:nvSpPr>
          <p:cNvPr id="1203" name="Google Shape;1203;g28d7a5685fc_16_44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204" name="Google Shape;1204;g28d7a5685fc_16_444"/>
          <p:cNvPicPr preferRelativeResize="0"/>
          <p:nvPr/>
        </p:nvPicPr>
        <p:blipFill rotWithShape="1">
          <a:blip r:embed="rId2">
            <a:alphaModFix amt="5000"/>
          </a:blip>
          <a:srcRect b="20936" l="0" r="6707" t="0"/>
          <a:stretch/>
        </p:blipFill>
        <p:spPr>
          <a:xfrm flipH="1">
            <a:off x="0" y="1293075"/>
            <a:ext cx="3761599" cy="3850426"/>
          </a:xfrm>
          <a:prstGeom prst="rect">
            <a:avLst/>
          </a:prstGeom>
          <a:noFill/>
          <a:ln>
            <a:noFill/>
          </a:ln>
        </p:spPr>
      </p:pic>
      <p:sp>
        <p:nvSpPr>
          <p:cNvPr id="1205" name="Google Shape;1205;g28d7a5685fc_16_444"/>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28d7a5685fc_16_444"/>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8d7a5685fc_16_444"/>
          <p:cNvSpPr/>
          <p:nvPr/>
        </p:nvSpPr>
        <p:spPr>
          <a:xfrm>
            <a:off x="500200"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8d7a5685fc_16_444"/>
          <p:cNvSpPr/>
          <p:nvPr/>
        </p:nvSpPr>
        <p:spPr>
          <a:xfrm>
            <a:off x="8320325" y="884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9" name="Google Shape;1209;g28d7a5685fc_16_444"/>
          <p:cNvPicPr preferRelativeResize="0"/>
          <p:nvPr/>
        </p:nvPicPr>
        <p:blipFill rotWithShape="1">
          <a:blip r:embed="rId3">
            <a:alphaModFix/>
          </a:blip>
          <a:srcRect b="-505" l="-1537" r="-2326" t="-2851"/>
          <a:stretch/>
        </p:blipFill>
        <p:spPr>
          <a:xfrm rot="-8819287">
            <a:off x="7692678" y="1801545"/>
            <a:ext cx="4426038" cy="4160536"/>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2_1_1">
    <p:bg>
      <p:bgPr>
        <a:gradFill>
          <a:gsLst>
            <a:gs pos="0">
              <a:srgbClr val="002258"/>
            </a:gs>
            <a:gs pos="100000">
              <a:srgbClr val="090024"/>
            </a:gs>
          </a:gsLst>
          <a:path path="circle">
            <a:fillToRect b="50%" l="50%" r="50%" t="50%"/>
          </a:path>
          <a:tileRect/>
        </a:gradFill>
      </p:bgPr>
    </p:bg>
    <p:spTree>
      <p:nvGrpSpPr>
        <p:cNvPr id="1210" name="Shape 1210"/>
        <p:cNvGrpSpPr/>
        <p:nvPr/>
      </p:nvGrpSpPr>
      <p:grpSpPr>
        <a:xfrm>
          <a:off x="0" y="0"/>
          <a:ext cx="0" cy="0"/>
          <a:chOff x="0" y="0"/>
          <a:chExt cx="0" cy="0"/>
        </a:xfrm>
      </p:grpSpPr>
      <p:sp>
        <p:nvSpPr>
          <p:cNvPr id="1211" name="Google Shape;1211;g28d7a5685fc_16_45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212" name="Google Shape;1212;g28d7a5685fc_16_452"/>
          <p:cNvPicPr preferRelativeResize="0"/>
          <p:nvPr/>
        </p:nvPicPr>
        <p:blipFill rotWithShape="1">
          <a:blip r:embed="rId2">
            <a:alphaModFix amt="3000"/>
          </a:blip>
          <a:srcRect b="0" l="0" r="0" t="0"/>
          <a:stretch/>
        </p:blipFill>
        <p:spPr>
          <a:xfrm rot="5400000">
            <a:off x="-2814813" y="-1771238"/>
            <a:ext cx="7434375" cy="8979801"/>
          </a:xfrm>
          <a:prstGeom prst="rect">
            <a:avLst/>
          </a:prstGeom>
          <a:noFill/>
          <a:ln>
            <a:noFill/>
          </a:ln>
        </p:spPr>
      </p:pic>
      <p:pic>
        <p:nvPicPr>
          <p:cNvPr id="1213" name="Google Shape;1213;g28d7a5685fc_16_452"/>
          <p:cNvPicPr preferRelativeResize="0"/>
          <p:nvPr/>
        </p:nvPicPr>
        <p:blipFill rotWithShape="1">
          <a:blip r:embed="rId2">
            <a:alphaModFix amt="4000"/>
          </a:blip>
          <a:srcRect b="0" l="0" r="0" t="0"/>
          <a:stretch/>
        </p:blipFill>
        <p:spPr>
          <a:xfrm rot="-5400000">
            <a:off x="5726737" y="-4033450"/>
            <a:ext cx="7434375" cy="8979801"/>
          </a:xfrm>
          <a:prstGeom prst="rect">
            <a:avLst/>
          </a:prstGeom>
          <a:noFill/>
          <a:ln>
            <a:noFill/>
          </a:ln>
        </p:spPr>
      </p:pic>
      <p:sp>
        <p:nvSpPr>
          <p:cNvPr id="1214" name="Google Shape;1214;g28d7a5685fc_16_452"/>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g28d7a5685fc_16_452"/>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g28d7a5685fc_16_452"/>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28d7a5685fc_16_452"/>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28d7a5685fc_16_452"/>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1">
    <p:bg>
      <p:bgPr>
        <a:gradFill>
          <a:gsLst>
            <a:gs pos="0">
              <a:srgbClr val="002258"/>
            </a:gs>
            <a:gs pos="100000">
              <a:srgbClr val="090024"/>
            </a:gs>
          </a:gsLst>
          <a:path path="circle">
            <a:fillToRect b="50%" l="50%" r="50%" t="50%"/>
          </a:path>
          <a:tileRect/>
        </a:gradFill>
      </p:bgPr>
    </p:bg>
    <p:spTree>
      <p:nvGrpSpPr>
        <p:cNvPr id="1219" name="Shape 1219"/>
        <p:cNvGrpSpPr/>
        <p:nvPr/>
      </p:nvGrpSpPr>
      <p:grpSpPr>
        <a:xfrm>
          <a:off x="0" y="0"/>
          <a:ext cx="0" cy="0"/>
          <a:chOff x="0" y="0"/>
          <a:chExt cx="0" cy="0"/>
        </a:xfrm>
      </p:grpSpPr>
      <p:pic>
        <p:nvPicPr>
          <p:cNvPr id="1220" name="Google Shape;1220;g28d7a5685fc_16_461"/>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221" name="Google Shape;1221;g28d7a5685fc_16_461"/>
          <p:cNvSpPr txBox="1"/>
          <p:nvPr>
            <p:ph type="title"/>
          </p:nvPr>
        </p:nvSpPr>
        <p:spPr>
          <a:xfrm>
            <a:off x="93322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22" name="Google Shape;1222;g28d7a5685fc_16_461"/>
          <p:cNvSpPr txBox="1"/>
          <p:nvPr>
            <p:ph idx="1" type="subTitle"/>
          </p:nvPr>
        </p:nvSpPr>
        <p:spPr>
          <a:xfrm>
            <a:off x="93322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23" name="Google Shape;1223;g28d7a5685fc_16_461"/>
          <p:cNvSpPr txBox="1"/>
          <p:nvPr>
            <p:ph idx="2" type="title"/>
          </p:nvPr>
        </p:nvSpPr>
        <p:spPr>
          <a:xfrm>
            <a:off x="3462000"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24" name="Google Shape;1224;g28d7a5685fc_16_461"/>
          <p:cNvSpPr txBox="1"/>
          <p:nvPr>
            <p:ph idx="3" type="subTitle"/>
          </p:nvPr>
        </p:nvSpPr>
        <p:spPr>
          <a:xfrm>
            <a:off x="3462000"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25" name="Google Shape;1225;g28d7a5685fc_16_461"/>
          <p:cNvSpPr txBox="1"/>
          <p:nvPr>
            <p:ph idx="4" type="title"/>
          </p:nvPr>
        </p:nvSpPr>
        <p:spPr>
          <a:xfrm>
            <a:off x="599077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26" name="Google Shape;1226;g28d7a5685fc_16_461"/>
          <p:cNvSpPr txBox="1"/>
          <p:nvPr>
            <p:ph idx="5" type="subTitle"/>
          </p:nvPr>
        </p:nvSpPr>
        <p:spPr>
          <a:xfrm>
            <a:off x="599077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27" name="Google Shape;1227;g28d7a5685fc_16_461"/>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28" name="Google Shape;1228;g28d7a5685fc_16_461"/>
          <p:cNvSpPr/>
          <p:nvPr/>
        </p:nvSpPr>
        <p:spPr>
          <a:xfrm>
            <a:off x="581075" y="4333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g28d7a5685fc_16_461"/>
          <p:cNvSpPr/>
          <p:nvPr/>
        </p:nvSpPr>
        <p:spPr>
          <a:xfrm>
            <a:off x="8755200" y="10639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g28d7a5685fc_16_461"/>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g28d7a5685fc_16_461"/>
          <p:cNvSpPr/>
          <p:nvPr/>
        </p:nvSpPr>
        <p:spPr>
          <a:xfrm>
            <a:off x="8473925" y="44362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g28d7a5685fc_16_461"/>
          <p:cNvSpPr txBox="1"/>
          <p:nvPr>
            <p:ph idx="7" type="title"/>
          </p:nvPr>
        </p:nvSpPr>
        <p:spPr>
          <a:xfrm>
            <a:off x="93322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33" name="Google Shape;1233;g28d7a5685fc_16_461"/>
          <p:cNvSpPr txBox="1"/>
          <p:nvPr>
            <p:ph idx="8" type="subTitle"/>
          </p:nvPr>
        </p:nvSpPr>
        <p:spPr>
          <a:xfrm>
            <a:off x="93322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34" name="Google Shape;1234;g28d7a5685fc_16_461"/>
          <p:cNvSpPr txBox="1"/>
          <p:nvPr>
            <p:ph idx="9" type="title"/>
          </p:nvPr>
        </p:nvSpPr>
        <p:spPr>
          <a:xfrm>
            <a:off x="3462000"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35" name="Google Shape;1235;g28d7a5685fc_16_461"/>
          <p:cNvSpPr txBox="1"/>
          <p:nvPr>
            <p:ph idx="13" type="subTitle"/>
          </p:nvPr>
        </p:nvSpPr>
        <p:spPr>
          <a:xfrm>
            <a:off x="3462000"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36" name="Google Shape;1236;g28d7a5685fc_16_461"/>
          <p:cNvSpPr txBox="1"/>
          <p:nvPr>
            <p:ph idx="14" type="title"/>
          </p:nvPr>
        </p:nvSpPr>
        <p:spPr>
          <a:xfrm>
            <a:off x="599077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37" name="Google Shape;1237;g28d7a5685fc_16_461"/>
          <p:cNvSpPr txBox="1"/>
          <p:nvPr>
            <p:ph idx="15" type="subTitle"/>
          </p:nvPr>
        </p:nvSpPr>
        <p:spPr>
          <a:xfrm>
            <a:off x="599077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pic>
        <p:nvPicPr>
          <p:cNvPr id="1238" name="Google Shape;1238;g28d7a5685fc_16_461"/>
          <p:cNvPicPr preferRelativeResize="0"/>
          <p:nvPr/>
        </p:nvPicPr>
        <p:blipFill rotWithShape="1">
          <a:blip r:embed="rId3">
            <a:alphaModFix/>
          </a:blip>
          <a:srcRect b="63135" l="51966" r="0" t="0"/>
          <a:stretch/>
        </p:blipFill>
        <p:spPr>
          <a:xfrm rot="4698841">
            <a:off x="-901937" y="-42140"/>
            <a:ext cx="2437850" cy="1588929"/>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1_1">
    <p:bg>
      <p:bgPr>
        <a:gradFill>
          <a:gsLst>
            <a:gs pos="0">
              <a:srgbClr val="002258"/>
            </a:gs>
            <a:gs pos="100000">
              <a:srgbClr val="090024"/>
            </a:gs>
          </a:gsLst>
          <a:path path="circle">
            <a:fillToRect b="50%" l="50%" r="50%" t="50%"/>
          </a:path>
          <a:tileRect/>
        </a:gradFill>
      </p:bgPr>
    </p:bg>
    <p:spTree>
      <p:nvGrpSpPr>
        <p:cNvPr id="1239" name="Shape 1239"/>
        <p:cNvGrpSpPr/>
        <p:nvPr/>
      </p:nvGrpSpPr>
      <p:grpSpPr>
        <a:xfrm>
          <a:off x="0" y="0"/>
          <a:ext cx="0" cy="0"/>
          <a:chOff x="0" y="0"/>
          <a:chExt cx="0" cy="0"/>
        </a:xfrm>
      </p:grpSpPr>
      <p:pic>
        <p:nvPicPr>
          <p:cNvPr id="1240" name="Google Shape;1240;g28d7a5685fc_16_481"/>
          <p:cNvPicPr preferRelativeResize="0"/>
          <p:nvPr/>
        </p:nvPicPr>
        <p:blipFill rotWithShape="1">
          <a:blip r:embed="rId2">
            <a:alphaModFix amt="3000"/>
          </a:blip>
          <a:srcRect b="0" l="0" r="0" t="0"/>
          <a:stretch/>
        </p:blipFill>
        <p:spPr>
          <a:xfrm rot="5400000">
            <a:off x="-33313" y="-1771238"/>
            <a:ext cx="7434375" cy="8979801"/>
          </a:xfrm>
          <a:prstGeom prst="rect">
            <a:avLst/>
          </a:prstGeom>
          <a:noFill/>
          <a:ln>
            <a:noFill/>
          </a:ln>
        </p:spPr>
      </p:pic>
      <p:sp>
        <p:nvSpPr>
          <p:cNvPr id="1241" name="Google Shape;1241;g28d7a5685fc_16_481"/>
          <p:cNvSpPr txBox="1"/>
          <p:nvPr>
            <p:ph type="title"/>
          </p:nvPr>
        </p:nvSpPr>
        <p:spPr>
          <a:xfrm>
            <a:off x="2007970"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42" name="Google Shape;1242;g28d7a5685fc_16_481"/>
          <p:cNvSpPr txBox="1"/>
          <p:nvPr>
            <p:ph idx="1" type="subTitle"/>
          </p:nvPr>
        </p:nvSpPr>
        <p:spPr>
          <a:xfrm>
            <a:off x="1513413"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43" name="Google Shape;1243;g28d7a5685fc_16_481"/>
          <p:cNvSpPr txBox="1"/>
          <p:nvPr>
            <p:ph idx="2" type="title"/>
          </p:nvPr>
        </p:nvSpPr>
        <p:spPr>
          <a:xfrm>
            <a:off x="5496529"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244" name="Google Shape;1244;g28d7a5685fc_16_481"/>
          <p:cNvPicPr preferRelativeResize="0"/>
          <p:nvPr/>
        </p:nvPicPr>
        <p:blipFill rotWithShape="1">
          <a:blip r:embed="rId3">
            <a:alphaModFix/>
          </a:blip>
          <a:srcRect b="0" l="14376" r="28979" t="62675"/>
          <a:stretch/>
        </p:blipFill>
        <p:spPr>
          <a:xfrm flipH="1" rot="361086">
            <a:off x="-463110" y="-535393"/>
            <a:ext cx="5802095" cy="2519985"/>
          </a:xfrm>
          <a:prstGeom prst="rect">
            <a:avLst/>
          </a:prstGeom>
          <a:noFill/>
          <a:ln>
            <a:noFill/>
          </a:ln>
        </p:spPr>
      </p:pic>
      <p:sp>
        <p:nvSpPr>
          <p:cNvPr id="1245" name="Google Shape;1245;g28d7a5685fc_16_481"/>
          <p:cNvSpPr txBox="1"/>
          <p:nvPr>
            <p:ph idx="3" type="subTitle"/>
          </p:nvPr>
        </p:nvSpPr>
        <p:spPr>
          <a:xfrm>
            <a:off x="5001987"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246" name="Google Shape;1246;g28d7a5685fc_16_481"/>
          <p:cNvSpPr txBox="1"/>
          <p:nvPr>
            <p:ph idx="4"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47" name="Google Shape;1247;g28d7a5685fc_16_481"/>
          <p:cNvSpPr/>
          <p:nvPr/>
        </p:nvSpPr>
        <p:spPr>
          <a:xfrm>
            <a:off x="654825" y="2427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28d7a5685fc_16_481"/>
          <p:cNvSpPr/>
          <p:nvPr/>
        </p:nvSpPr>
        <p:spPr>
          <a:xfrm>
            <a:off x="1823775" y="151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g28d7a5685fc_16_481"/>
          <p:cNvSpPr/>
          <p:nvPr/>
        </p:nvSpPr>
        <p:spPr>
          <a:xfrm>
            <a:off x="3463275" y="4690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28d7a5685fc_16_481"/>
          <p:cNvSpPr/>
          <p:nvPr/>
        </p:nvSpPr>
        <p:spPr>
          <a:xfrm>
            <a:off x="8383900" y="2319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28d7a5685fc_16_481"/>
          <p:cNvSpPr/>
          <p:nvPr/>
        </p:nvSpPr>
        <p:spPr>
          <a:xfrm>
            <a:off x="8089375" y="15841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28d7a5685fc_16_481"/>
          <p:cNvSpPr/>
          <p:nvPr/>
        </p:nvSpPr>
        <p:spPr>
          <a:xfrm>
            <a:off x="4534850" y="2206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3" name="Google Shape;1253;g28d7a5685fc_16_481"/>
          <p:cNvPicPr preferRelativeResize="0"/>
          <p:nvPr/>
        </p:nvPicPr>
        <p:blipFill rotWithShape="1">
          <a:blip r:embed="rId3">
            <a:alphaModFix/>
          </a:blip>
          <a:srcRect b="25776" l="0" r="0" t="0"/>
          <a:stretch/>
        </p:blipFill>
        <p:spPr>
          <a:xfrm flipH="1">
            <a:off x="-494319" y="534900"/>
            <a:ext cx="10242544" cy="501137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2_1_1_1">
    <p:bg>
      <p:bgPr>
        <a:gradFill>
          <a:gsLst>
            <a:gs pos="0">
              <a:srgbClr val="002258"/>
            </a:gs>
            <a:gs pos="100000">
              <a:srgbClr val="090024"/>
            </a:gs>
          </a:gsLst>
          <a:path path="circle">
            <a:fillToRect b="50%" l="50%" r="50%" t="50%"/>
          </a:path>
          <a:tileRect/>
        </a:gradFill>
      </p:bgPr>
    </p:bg>
    <p:spTree>
      <p:nvGrpSpPr>
        <p:cNvPr id="1254" name="Shape 1254"/>
        <p:cNvGrpSpPr/>
        <p:nvPr/>
      </p:nvGrpSpPr>
      <p:grpSpPr>
        <a:xfrm>
          <a:off x="0" y="0"/>
          <a:ext cx="0" cy="0"/>
          <a:chOff x="0" y="0"/>
          <a:chExt cx="0" cy="0"/>
        </a:xfrm>
      </p:grpSpPr>
      <p:sp>
        <p:nvSpPr>
          <p:cNvPr id="1255" name="Google Shape;1255;g28d7a5685fc_16_49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256" name="Google Shape;1256;g28d7a5685fc_16_496"/>
          <p:cNvPicPr preferRelativeResize="0"/>
          <p:nvPr/>
        </p:nvPicPr>
        <p:blipFill rotWithShape="1">
          <a:blip r:embed="rId2">
            <a:alphaModFix amt="3000"/>
          </a:blip>
          <a:srcRect b="37872" l="0" r="34348" t="0"/>
          <a:stretch/>
        </p:blipFill>
        <p:spPr>
          <a:xfrm rot="5400000">
            <a:off x="-132225" y="205375"/>
            <a:ext cx="4880874" cy="5579075"/>
          </a:xfrm>
          <a:prstGeom prst="rect">
            <a:avLst/>
          </a:prstGeom>
          <a:noFill/>
          <a:ln>
            <a:noFill/>
          </a:ln>
        </p:spPr>
      </p:pic>
      <p:pic>
        <p:nvPicPr>
          <p:cNvPr id="1257" name="Google Shape;1257;g28d7a5685fc_16_496"/>
          <p:cNvPicPr preferRelativeResize="0"/>
          <p:nvPr/>
        </p:nvPicPr>
        <p:blipFill rotWithShape="1">
          <a:blip r:embed="rId2">
            <a:alphaModFix amt="4000"/>
          </a:blip>
          <a:srcRect b="48116" l="0" r="19444" t="0"/>
          <a:stretch/>
        </p:blipFill>
        <p:spPr>
          <a:xfrm rot="-5400000">
            <a:off x="3994776" y="402725"/>
            <a:ext cx="5988649" cy="4659200"/>
          </a:xfrm>
          <a:prstGeom prst="rect">
            <a:avLst/>
          </a:prstGeom>
          <a:noFill/>
          <a:ln>
            <a:noFill/>
          </a:ln>
        </p:spPr>
      </p:pic>
      <p:sp>
        <p:nvSpPr>
          <p:cNvPr id="1258" name="Google Shape;1258;g28d7a5685fc_16_496"/>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28d7a5685fc_16_496"/>
          <p:cNvSpPr/>
          <p:nvPr/>
        </p:nvSpPr>
        <p:spPr>
          <a:xfrm>
            <a:off x="3077025" y="126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28d7a5685fc_16_496"/>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28d7a5685fc_16_496"/>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28d7a5685fc_16_496"/>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3" name="Google Shape;1263;g28d7a5685fc_16_496"/>
          <p:cNvPicPr preferRelativeResize="0"/>
          <p:nvPr/>
        </p:nvPicPr>
        <p:blipFill rotWithShape="1">
          <a:blip r:embed="rId3">
            <a:alphaModFix/>
          </a:blip>
          <a:srcRect b="0" l="0" r="0" t="0"/>
          <a:stretch/>
        </p:blipFill>
        <p:spPr>
          <a:xfrm rot="-759832">
            <a:off x="7564116" y="0"/>
            <a:ext cx="3312373" cy="5143502"/>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NUMBERS">
  <p:cSld name="BIG_NUMBER_1_1_2_1_1_2">
    <p:bg>
      <p:bgPr>
        <a:gradFill>
          <a:gsLst>
            <a:gs pos="0">
              <a:srgbClr val="002258"/>
            </a:gs>
            <a:gs pos="100000">
              <a:srgbClr val="090024"/>
            </a:gs>
          </a:gsLst>
          <a:path path="circle">
            <a:fillToRect b="50%" l="50%" r="50%" t="50%"/>
          </a:path>
          <a:tileRect/>
        </a:gradFill>
      </p:bgPr>
    </p:bg>
    <p:spTree>
      <p:nvGrpSpPr>
        <p:cNvPr id="1264" name="Shape 1264"/>
        <p:cNvGrpSpPr/>
        <p:nvPr/>
      </p:nvGrpSpPr>
      <p:grpSpPr>
        <a:xfrm>
          <a:off x="0" y="0"/>
          <a:ext cx="0" cy="0"/>
          <a:chOff x="0" y="0"/>
          <a:chExt cx="0" cy="0"/>
        </a:xfrm>
      </p:grpSpPr>
      <p:sp>
        <p:nvSpPr>
          <p:cNvPr id="1265" name="Google Shape;1265;g28d7a5685fc_16_50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266" name="Google Shape;1266;g28d7a5685fc_16_506"/>
          <p:cNvPicPr preferRelativeResize="0"/>
          <p:nvPr/>
        </p:nvPicPr>
        <p:blipFill rotWithShape="1">
          <a:blip r:embed="rId2">
            <a:alphaModFix amt="3000"/>
          </a:blip>
          <a:srcRect b="37570" l="7368" r="10851" t="0"/>
          <a:stretch/>
        </p:blipFill>
        <p:spPr>
          <a:xfrm rot="5400000">
            <a:off x="-450575" y="-214176"/>
            <a:ext cx="6079624" cy="5606076"/>
          </a:xfrm>
          <a:prstGeom prst="rect">
            <a:avLst/>
          </a:prstGeom>
          <a:noFill/>
          <a:ln>
            <a:noFill/>
          </a:ln>
        </p:spPr>
      </p:pic>
      <p:pic>
        <p:nvPicPr>
          <p:cNvPr id="1267" name="Google Shape;1267;g28d7a5685fc_16_506"/>
          <p:cNvPicPr preferRelativeResize="0"/>
          <p:nvPr/>
        </p:nvPicPr>
        <p:blipFill rotWithShape="1">
          <a:blip r:embed="rId2">
            <a:alphaModFix amt="4000"/>
          </a:blip>
          <a:srcRect b="49540" l="0" r="40475" t="0"/>
          <a:stretch/>
        </p:blipFill>
        <p:spPr>
          <a:xfrm rot="-5400000">
            <a:off x="5006950" y="-304550"/>
            <a:ext cx="4425275" cy="4531125"/>
          </a:xfrm>
          <a:prstGeom prst="rect">
            <a:avLst/>
          </a:prstGeom>
          <a:noFill/>
          <a:ln>
            <a:noFill/>
          </a:ln>
        </p:spPr>
      </p:pic>
      <p:sp>
        <p:nvSpPr>
          <p:cNvPr id="1268" name="Google Shape;1268;g28d7a5685fc_16_506"/>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28d7a5685fc_16_506"/>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28d7a5685fc_16_506"/>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28d7a5685fc_16_506"/>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28d7a5685fc_16_506"/>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28d7a5685fc_16_506"/>
          <p:cNvSpPr txBox="1"/>
          <p:nvPr>
            <p:ph idx="2" type="title"/>
          </p:nvPr>
        </p:nvSpPr>
        <p:spPr>
          <a:xfrm>
            <a:off x="13550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274" name="Google Shape;1274;g28d7a5685fc_16_506"/>
          <p:cNvSpPr txBox="1"/>
          <p:nvPr>
            <p:ph idx="3" type="title"/>
          </p:nvPr>
        </p:nvSpPr>
        <p:spPr>
          <a:xfrm>
            <a:off x="47632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275" name="Google Shape;1275;g28d7a5685fc_16_506"/>
          <p:cNvSpPr txBox="1"/>
          <p:nvPr>
            <p:ph idx="1" type="subTitle"/>
          </p:nvPr>
        </p:nvSpPr>
        <p:spPr>
          <a:xfrm>
            <a:off x="13550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276" name="Google Shape;1276;g28d7a5685fc_16_506"/>
          <p:cNvSpPr txBox="1"/>
          <p:nvPr>
            <p:ph idx="4" type="subTitle"/>
          </p:nvPr>
        </p:nvSpPr>
        <p:spPr>
          <a:xfrm>
            <a:off x="47632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pic>
        <p:nvPicPr>
          <p:cNvPr id="1277" name="Google Shape;1277;g28d7a5685fc_16_506"/>
          <p:cNvPicPr preferRelativeResize="0"/>
          <p:nvPr/>
        </p:nvPicPr>
        <p:blipFill rotWithShape="1">
          <a:blip r:embed="rId3">
            <a:alphaModFix/>
          </a:blip>
          <a:srcRect b="0" l="0" r="0" t="0"/>
          <a:stretch/>
        </p:blipFill>
        <p:spPr>
          <a:xfrm rot="10164039">
            <a:off x="6047495" y="159041"/>
            <a:ext cx="7206181" cy="6184335"/>
          </a:xfrm>
          <a:prstGeom prst="rect">
            <a:avLst/>
          </a:prstGeom>
          <a:noFill/>
          <a:ln>
            <a:noFill/>
          </a:ln>
        </p:spPr>
      </p:pic>
      <p:pic>
        <p:nvPicPr>
          <p:cNvPr id="1278" name="Google Shape;1278;g28d7a5685fc_16_506"/>
          <p:cNvPicPr preferRelativeResize="0"/>
          <p:nvPr/>
        </p:nvPicPr>
        <p:blipFill rotWithShape="1">
          <a:blip r:embed="rId3">
            <a:alphaModFix/>
          </a:blip>
          <a:srcRect b="0" l="0" r="0" t="0"/>
          <a:stretch/>
        </p:blipFill>
        <p:spPr>
          <a:xfrm>
            <a:off x="-3953755" y="-2037373"/>
            <a:ext cx="7206188" cy="6184337"/>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2_1_1">
    <p:bg>
      <p:bgPr>
        <a:gradFill>
          <a:gsLst>
            <a:gs pos="0">
              <a:srgbClr val="002258"/>
            </a:gs>
            <a:gs pos="100000">
              <a:srgbClr val="090024"/>
            </a:gs>
          </a:gsLst>
          <a:path path="circle">
            <a:fillToRect b="50%" l="50%" r="50%" t="50%"/>
          </a:path>
          <a:tileRect/>
        </a:gradFill>
      </p:bgPr>
    </p:bg>
    <p:spTree>
      <p:nvGrpSpPr>
        <p:cNvPr id="148" name="Shape 148"/>
        <p:cNvGrpSpPr/>
        <p:nvPr/>
      </p:nvGrpSpPr>
      <p:grpSpPr>
        <a:xfrm>
          <a:off x="0" y="0"/>
          <a:ext cx="0" cy="0"/>
          <a:chOff x="0" y="0"/>
          <a:chExt cx="0" cy="0"/>
        </a:xfrm>
      </p:grpSpPr>
      <p:sp>
        <p:nvSpPr>
          <p:cNvPr id="149" name="Google Shape;149;g28d7a568423_1_39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50" name="Google Shape;150;g28d7a568423_1_394"/>
          <p:cNvPicPr preferRelativeResize="0"/>
          <p:nvPr/>
        </p:nvPicPr>
        <p:blipFill rotWithShape="1">
          <a:blip r:embed="rId2">
            <a:alphaModFix amt="3000"/>
          </a:blip>
          <a:srcRect b="0" l="0" r="0" t="0"/>
          <a:stretch/>
        </p:blipFill>
        <p:spPr>
          <a:xfrm rot="5400000">
            <a:off x="-2814813" y="-1771238"/>
            <a:ext cx="7434375" cy="8979801"/>
          </a:xfrm>
          <a:prstGeom prst="rect">
            <a:avLst/>
          </a:prstGeom>
          <a:noFill/>
          <a:ln>
            <a:noFill/>
          </a:ln>
        </p:spPr>
      </p:pic>
      <p:pic>
        <p:nvPicPr>
          <p:cNvPr id="151" name="Google Shape;151;g28d7a568423_1_394"/>
          <p:cNvPicPr preferRelativeResize="0"/>
          <p:nvPr/>
        </p:nvPicPr>
        <p:blipFill rotWithShape="1">
          <a:blip r:embed="rId2">
            <a:alphaModFix amt="4000"/>
          </a:blip>
          <a:srcRect b="0" l="0" r="0" t="0"/>
          <a:stretch/>
        </p:blipFill>
        <p:spPr>
          <a:xfrm rot="-5400000">
            <a:off x="5726737" y="-4033450"/>
            <a:ext cx="7434375" cy="8979801"/>
          </a:xfrm>
          <a:prstGeom prst="rect">
            <a:avLst/>
          </a:prstGeom>
          <a:noFill/>
          <a:ln>
            <a:noFill/>
          </a:ln>
        </p:spPr>
      </p:pic>
      <p:sp>
        <p:nvSpPr>
          <p:cNvPr id="152" name="Google Shape;152;g28d7a568423_1_394"/>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g28d7a568423_1_394"/>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g28d7a568423_1_394"/>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28d7a568423_1_394"/>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28d7a568423_1_394"/>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2_1_1_1_1">
    <p:bg>
      <p:bgPr>
        <a:gradFill>
          <a:gsLst>
            <a:gs pos="0">
              <a:srgbClr val="002258"/>
            </a:gs>
            <a:gs pos="100000">
              <a:srgbClr val="090024"/>
            </a:gs>
          </a:gsLst>
          <a:path path="circle">
            <a:fillToRect b="50%" l="50%" r="50%" t="50%"/>
          </a:path>
          <a:tileRect/>
        </a:gradFill>
      </p:bgPr>
    </p:bg>
    <p:spTree>
      <p:nvGrpSpPr>
        <p:cNvPr id="1279" name="Shape 1279"/>
        <p:cNvGrpSpPr/>
        <p:nvPr/>
      </p:nvGrpSpPr>
      <p:grpSpPr>
        <a:xfrm>
          <a:off x="0" y="0"/>
          <a:ext cx="0" cy="0"/>
          <a:chOff x="0" y="0"/>
          <a:chExt cx="0" cy="0"/>
        </a:xfrm>
      </p:grpSpPr>
      <p:sp>
        <p:nvSpPr>
          <p:cNvPr id="1280" name="Google Shape;1280;g28d7a5685fc_16_521"/>
          <p:cNvSpPr txBox="1"/>
          <p:nvPr>
            <p:ph type="title"/>
          </p:nvPr>
        </p:nvSpPr>
        <p:spPr>
          <a:xfrm>
            <a:off x="5784250" y="534900"/>
            <a:ext cx="2076600" cy="4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pic>
        <p:nvPicPr>
          <p:cNvPr id="1281" name="Google Shape;1281;g28d7a5685fc_16_521"/>
          <p:cNvPicPr preferRelativeResize="0"/>
          <p:nvPr/>
        </p:nvPicPr>
        <p:blipFill rotWithShape="1">
          <a:blip r:embed="rId2">
            <a:alphaModFix/>
          </a:blip>
          <a:srcRect b="0" l="0" r="0" t="6006"/>
          <a:stretch/>
        </p:blipFill>
        <p:spPr>
          <a:xfrm rot="9181030">
            <a:off x="3083110" y="1256186"/>
            <a:ext cx="5631857" cy="5156177"/>
          </a:xfrm>
          <a:prstGeom prst="rect">
            <a:avLst/>
          </a:prstGeom>
          <a:noFill/>
          <a:ln>
            <a:noFill/>
          </a:ln>
        </p:spPr>
      </p:pic>
      <p:pic>
        <p:nvPicPr>
          <p:cNvPr id="1282" name="Google Shape;1282;g28d7a5685fc_16_521"/>
          <p:cNvPicPr preferRelativeResize="0"/>
          <p:nvPr/>
        </p:nvPicPr>
        <p:blipFill rotWithShape="1">
          <a:blip r:embed="rId2">
            <a:alphaModFix/>
          </a:blip>
          <a:srcRect b="0" l="0" r="39206" t="48368"/>
          <a:stretch/>
        </p:blipFill>
        <p:spPr>
          <a:xfrm rot="-4778538">
            <a:off x="-621497" y="-68419"/>
            <a:ext cx="3423869" cy="2832336"/>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6">
  <p:cSld name="BIG_NUMBER_1_1_2_1_1_1_2">
    <p:bg>
      <p:bgPr>
        <a:gradFill>
          <a:gsLst>
            <a:gs pos="0">
              <a:srgbClr val="002258"/>
            </a:gs>
            <a:gs pos="100000">
              <a:srgbClr val="090024"/>
            </a:gs>
          </a:gsLst>
          <a:path path="circle">
            <a:fillToRect b="50%" l="50%" r="50%" t="50%"/>
          </a:path>
          <a:tileRect/>
        </a:gradFill>
      </p:bgPr>
    </p:bg>
    <p:spTree>
      <p:nvGrpSpPr>
        <p:cNvPr id="1283" name="Shape 1283"/>
        <p:cNvGrpSpPr/>
        <p:nvPr/>
      </p:nvGrpSpPr>
      <p:grpSpPr>
        <a:xfrm>
          <a:off x="0" y="0"/>
          <a:ext cx="0" cy="0"/>
          <a:chOff x="0" y="0"/>
          <a:chExt cx="0" cy="0"/>
        </a:xfrm>
      </p:grpSpPr>
      <p:pic>
        <p:nvPicPr>
          <p:cNvPr id="1284" name="Google Shape;1284;g28d7a5685fc_16_525"/>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285" name="Google Shape;1285;g28d7a5685fc_16_52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86" name="Google Shape;1286;g28d7a5685fc_16_52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28d7a5685fc_16_525"/>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28d7a5685fc_16_525"/>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28d7a5685fc_16_52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90" name="Google Shape;1290;g28d7a5685fc_16_525"/>
          <p:cNvPicPr preferRelativeResize="0"/>
          <p:nvPr/>
        </p:nvPicPr>
        <p:blipFill rotWithShape="1">
          <a:blip r:embed="rId3">
            <a:alphaModFix/>
          </a:blip>
          <a:srcRect b="0" l="0" r="28534" t="19159"/>
          <a:stretch/>
        </p:blipFill>
        <p:spPr>
          <a:xfrm>
            <a:off x="5636975" y="-199400"/>
            <a:ext cx="3773825" cy="4158176"/>
          </a:xfrm>
          <a:prstGeom prst="rect">
            <a:avLst/>
          </a:prstGeom>
          <a:noFill/>
          <a:ln>
            <a:noFill/>
          </a:ln>
        </p:spPr>
      </p:pic>
      <p:pic>
        <p:nvPicPr>
          <p:cNvPr id="1291" name="Google Shape;1291;g28d7a5685fc_16_525"/>
          <p:cNvPicPr preferRelativeResize="0"/>
          <p:nvPr/>
        </p:nvPicPr>
        <p:blipFill rotWithShape="1">
          <a:blip r:embed="rId3">
            <a:alphaModFix/>
          </a:blip>
          <a:srcRect b="29473" l="0" r="23564" t="0"/>
          <a:stretch/>
        </p:blipFill>
        <p:spPr>
          <a:xfrm rot="5400000">
            <a:off x="-428474" y="1096851"/>
            <a:ext cx="4514900" cy="4057647"/>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7">
  <p:cSld name="BIG_NUMBER_1_1_2_1_1_1_2_1">
    <p:bg>
      <p:bgPr>
        <a:gradFill>
          <a:gsLst>
            <a:gs pos="0">
              <a:srgbClr val="002258"/>
            </a:gs>
            <a:gs pos="100000">
              <a:srgbClr val="090024"/>
            </a:gs>
          </a:gsLst>
          <a:path path="circle">
            <a:fillToRect b="50%" l="50%" r="50%" t="50%"/>
          </a:path>
          <a:tileRect/>
        </a:gradFill>
      </p:bgPr>
    </p:bg>
    <p:spTree>
      <p:nvGrpSpPr>
        <p:cNvPr id="1292" name="Shape 1292"/>
        <p:cNvGrpSpPr/>
        <p:nvPr/>
      </p:nvGrpSpPr>
      <p:grpSpPr>
        <a:xfrm>
          <a:off x="0" y="0"/>
          <a:ext cx="0" cy="0"/>
          <a:chOff x="0" y="0"/>
          <a:chExt cx="0" cy="0"/>
        </a:xfrm>
      </p:grpSpPr>
      <p:pic>
        <p:nvPicPr>
          <p:cNvPr id="1293" name="Google Shape;1293;g28d7a5685fc_16_534"/>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294" name="Google Shape;1294;g28d7a5685fc_16_53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95" name="Google Shape;1295;g28d7a5685fc_16_534"/>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28d7a5685fc_16_534"/>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28d7a5685fc_16_534"/>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1_2">
    <p:bg>
      <p:bgPr>
        <a:gradFill>
          <a:gsLst>
            <a:gs pos="0">
              <a:srgbClr val="002258"/>
            </a:gs>
            <a:gs pos="100000">
              <a:srgbClr val="090024"/>
            </a:gs>
          </a:gsLst>
          <a:path path="circle">
            <a:fillToRect b="50%" l="50%" r="50%" t="50%"/>
          </a:path>
          <a:tileRect/>
        </a:gradFill>
      </p:bgPr>
    </p:bg>
    <p:spTree>
      <p:nvGrpSpPr>
        <p:cNvPr id="1298" name="Shape 1298"/>
        <p:cNvGrpSpPr/>
        <p:nvPr/>
      </p:nvGrpSpPr>
      <p:grpSpPr>
        <a:xfrm>
          <a:off x="0" y="0"/>
          <a:ext cx="0" cy="0"/>
          <a:chOff x="0" y="0"/>
          <a:chExt cx="0" cy="0"/>
        </a:xfrm>
      </p:grpSpPr>
      <p:pic>
        <p:nvPicPr>
          <p:cNvPr id="1299" name="Google Shape;1299;g28d7a5685fc_16_540"/>
          <p:cNvPicPr preferRelativeResize="0"/>
          <p:nvPr/>
        </p:nvPicPr>
        <p:blipFill rotWithShape="1">
          <a:blip r:embed="rId2">
            <a:alphaModFix amt="8000"/>
          </a:blip>
          <a:srcRect b="0" l="0" r="0" t="0"/>
          <a:stretch/>
        </p:blipFill>
        <p:spPr>
          <a:xfrm>
            <a:off x="1907050" y="69663"/>
            <a:ext cx="6755498" cy="5004176"/>
          </a:xfrm>
          <a:prstGeom prst="rect">
            <a:avLst/>
          </a:prstGeom>
          <a:noFill/>
          <a:ln>
            <a:noFill/>
          </a:ln>
        </p:spPr>
      </p:pic>
      <p:sp>
        <p:nvSpPr>
          <p:cNvPr id="1300" name="Google Shape;1300;g28d7a5685fc_16_540"/>
          <p:cNvSpPr txBox="1"/>
          <p:nvPr>
            <p:ph type="title"/>
          </p:nvPr>
        </p:nvSpPr>
        <p:spPr>
          <a:xfrm>
            <a:off x="1021138"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1" name="Google Shape;1301;g28d7a5685fc_16_540"/>
          <p:cNvSpPr txBox="1"/>
          <p:nvPr>
            <p:ph idx="1" type="subTitle"/>
          </p:nvPr>
        </p:nvSpPr>
        <p:spPr>
          <a:xfrm>
            <a:off x="1021138"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02" name="Google Shape;1302;g28d7a5685fc_16_540"/>
          <p:cNvSpPr txBox="1"/>
          <p:nvPr>
            <p:ph idx="2" type="title"/>
          </p:nvPr>
        </p:nvSpPr>
        <p:spPr>
          <a:xfrm>
            <a:off x="2852475"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3" name="Google Shape;1303;g28d7a5685fc_16_540"/>
          <p:cNvSpPr txBox="1"/>
          <p:nvPr>
            <p:ph idx="3" type="subTitle"/>
          </p:nvPr>
        </p:nvSpPr>
        <p:spPr>
          <a:xfrm>
            <a:off x="2852475"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04" name="Google Shape;1304;g28d7a5685fc_16_540"/>
          <p:cNvSpPr txBox="1"/>
          <p:nvPr>
            <p:ph idx="4" type="title"/>
          </p:nvPr>
        </p:nvSpPr>
        <p:spPr>
          <a:xfrm>
            <a:off x="468381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5" name="Google Shape;1305;g28d7a5685fc_16_540"/>
          <p:cNvSpPr txBox="1"/>
          <p:nvPr>
            <p:ph idx="5" type="subTitle"/>
          </p:nvPr>
        </p:nvSpPr>
        <p:spPr>
          <a:xfrm>
            <a:off x="468381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06" name="Google Shape;1306;g28d7a5685fc_16_540"/>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7" name="Google Shape;1307;g28d7a5685fc_16_540"/>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g28d7a5685fc_16_540"/>
          <p:cNvSpPr txBox="1"/>
          <p:nvPr>
            <p:ph idx="7" type="title"/>
          </p:nvPr>
        </p:nvSpPr>
        <p:spPr>
          <a:xfrm>
            <a:off x="651516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09" name="Google Shape;1309;g28d7a5685fc_16_540"/>
          <p:cNvSpPr txBox="1"/>
          <p:nvPr>
            <p:ph idx="8" type="subTitle"/>
          </p:nvPr>
        </p:nvSpPr>
        <p:spPr>
          <a:xfrm>
            <a:off x="651516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10" name="Google Shape;1310;g28d7a5685fc_16_540"/>
          <p:cNvSpPr/>
          <p:nvPr/>
        </p:nvSpPr>
        <p:spPr>
          <a:xfrm>
            <a:off x="174425" y="18195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28d7a5685fc_16_540"/>
          <p:cNvSpPr/>
          <p:nvPr/>
        </p:nvSpPr>
        <p:spPr>
          <a:xfrm>
            <a:off x="2668275"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28d7a5685fc_16_540"/>
          <p:cNvSpPr/>
          <p:nvPr/>
        </p:nvSpPr>
        <p:spPr>
          <a:xfrm>
            <a:off x="4375250" y="43705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g28d7a5685fc_16_540"/>
          <p:cNvSpPr/>
          <p:nvPr/>
        </p:nvSpPr>
        <p:spPr>
          <a:xfrm>
            <a:off x="6651200"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g28d7a5685fc_16_540"/>
          <p:cNvSpPr/>
          <p:nvPr/>
        </p:nvSpPr>
        <p:spPr>
          <a:xfrm>
            <a:off x="8833450" y="17325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28d7a5685fc_16_540"/>
          <p:cNvSpPr/>
          <p:nvPr/>
        </p:nvSpPr>
        <p:spPr>
          <a:xfrm>
            <a:off x="8766525" y="4631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6" name="Google Shape;1316;g28d7a5685fc_16_540"/>
          <p:cNvPicPr preferRelativeResize="0"/>
          <p:nvPr/>
        </p:nvPicPr>
        <p:blipFill rotWithShape="1">
          <a:blip r:embed="rId3">
            <a:alphaModFix/>
          </a:blip>
          <a:srcRect b="52614" l="17259" r="0" t="0"/>
          <a:stretch/>
        </p:blipFill>
        <p:spPr>
          <a:xfrm rot="-7582850">
            <a:off x="6613442" y="-162699"/>
            <a:ext cx="4933720" cy="2913471"/>
          </a:xfrm>
          <a:prstGeom prst="rect">
            <a:avLst/>
          </a:prstGeom>
          <a:noFill/>
          <a:ln>
            <a:noFill/>
          </a:ln>
        </p:spPr>
      </p:pic>
      <p:pic>
        <p:nvPicPr>
          <p:cNvPr id="1317" name="Google Shape;1317;g28d7a5685fc_16_540"/>
          <p:cNvPicPr preferRelativeResize="0"/>
          <p:nvPr/>
        </p:nvPicPr>
        <p:blipFill rotWithShape="1">
          <a:blip r:embed="rId3">
            <a:alphaModFix/>
          </a:blip>
          <a:srcRect b="0" l="0" r="24992" t="44398"/>
          <a:stretch/>
        </p:blipFill>
        <p:spPr>
          <a:xfrm rot="-4748208">
            <a:off x="-1089235" y="-112694"/>
            <a:ext cx="3983823" cy="3045367"/>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BIG_NUMBER_1_1_2_1_1_1_2_1_1">
    <p:bg>
      <p:bgPr>
        <a:gradFill>
          <a:gsLst>
            <a:gs pos="0">
              <a:srgbClr val="002258"/>
            </a:gs>
            <a:gs pos="100000">
              <a:srgbClr val="090024"/>
            </a:gs>
          </a:gsLst>
          <a:path path="circle">
            <a:fillToRect b="50%" l="50%" r="50%" t="50%"/>
          </a:path>
          <a:tileRect/>
        </a:gradFill>
      </p:bgPr>
    </p:bg>
    <p:spTree>
      <p:nvGrpSpPr>
        <p:cNvPr id="1318" name="Shape 1318"/>
        <p:cNvGrpSpPr/>
        <p:nvPr/>
      </p:nvGrpSpPr>
      <p:grpSpPr>
        <a:xfrm>
          <a:off x="0" y="0"/>
          <a:ext cx="0" cy="0"/>
          <a:chOff x="0" y="0"/>
          <a:chExt cx="0" cy="0"/>
        </a:xfrm>
      </p:grpSpPr>
      <p:pic>
        <p:nvPicPr>
          <p:cNvPr id="1319" name="Google Shape;1319;g28d7a5685fc_16_560"/>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320" name="Google Shape;1320;g28d7a5685fc_16_560"/>
          <p:cNvSpPr txBox="1"/>
          <p:nvPr>
            <p:ph idx="1" type="subTitle"/>
          </p:nvPr>
        </p:nvSpPr>
        <p:spPr>
          <a:xfrm>
            <a:off x="5236463"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321" name="Google Shape;1321;g28d7a5685fc_16_560"/>
          <p:cNvSpPr/>
          <p:nvPr/>
        </p:nvSpPr>
        <p:spPr>
          <a:xfrm>
            <a:off x="4088550" y="43285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28d7a5685fc_16_560"/>
          <p:cNvSpPr/>
          <p:nvPr/>
        </p:nvSpPr>
        <p:spPr>
          <a:xfrm>
            <a:off x="7874675" y="32166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g28d7a5685fc_16_560"/>
          <p:cNvSpPr/>
          <p:nvPr/>
        </p:nvSpPr>
        <p:spPr>
          <a:xfrm>
            <a:off x="399850" y="107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28d7a5685fc_16_560"/>
          <p:cNvSpPr/>
          <p:nvPr/>
        </p:nvSpPr>
        <p:spPr>
          <a:xfrm>
            <a:off x="8739050"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28d7a5685fc_16_560"/>
          <p:cNvSpPr/>
          <p:nvPr/>
        </p:nvSpPr>
        <p:spPr>
          <a:xfrm>
            <a:off x="6766825"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6" name="Google Shape;1326;g28d7a5685fc_16_560"/>
          <p:cNvPicPr preferRelativeResize="0"/>
          <p:nvPr/>
        </p:nvPicPr>
        <p:blipFill rotWithShape="1">
          <a:blip r:embed="rId3">
            <a:alphaModFix/>
          </a:blip>
          <a:srcRect b="0" l="0" r="32989" t="27703"/>
          <a:stretch/>
        </p:blipFill>
        <p:spPr>
          <a:xfrm rot="1476221">
            <a:off x="4111941" y="-1201320"/>
            <a:ext cx="6863724" cy="4881206"/>
          </a:xfrm>
          <a:prstGeom prst="rect">
            <a:avLst/>
          </a:prstGeom>
          <a:noFill/>
          <a:ln>
            <a:noFill/>
          </a:ln>
        </p:spPr>
      </p:pic>
      <p:sp>
        <p:nvSpPr>
          <p:cNvPr id="1327" name="Google Shape;1327;g28d7a5685fc_16_56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1">
  <p:cSld name="BIG_NUMBER_1_1_2_1_1_1_2_1_1_1">
    <p:bg>
      <p:bgPr>
        <a:gradFill>
          <a:gsLst>
            <a:gs pos="0">
              <a:srgbClr val="002258"/>
            </a:gs>
            <a:gs pos="100000">
              <a:srgbClr val="090024"/>
            </a:gs>
          </a:gsLst>
          <a:path path="circle">
            <a:fillToRect b="50%" l="50%" r="50%" t="50%"/>
          </a:path>
          <a:tileRect/>
        </a:gradFill>
      </p:bgPr>
    </p:bg>
    <p:spTree>
      <p:nvGrpSpPr>
        <p:cNvPr id="1328" name="Shape 1328"/>
        <p:cNvGrpSpPr/>
        <p:nvPr/>
      </p:nvGrpSpPr>
      <p:grpSpPr>
        <a:xfrm>
          <a:off x="0" y="0"/>
          <a:ext cx="0" cy="0"/>
          <a:chOff x="0" y="0"/>
          <a:chExt cx="0" cy="0"/>
        </a:xfrm>
      </p:grpSpPr>
      <p:pic>
        <p:nvPicPr>
          <p:cNvPr id="1329" name="Google Shape;1329;g28d7a5685fc_16_570"/>
          <p:cNvPicPr preferRelativeResize="0"/>
          <p:nvPr/>
        </p:nvPicPr>
        <p:blipFill rotWithShape="1">
          <a:blip r:embed="rId2">
            <a:alphaModFix amt="7000"/>
          </a:blip>
          <a:srcRect b="40949" l="15633" r="0" t="7923"/>
          <a:stretch/>
        </p:blipFill>
        <p:spPr>
          <a:xfrm>
            <a:off x="0" y="0"/>
            <a:ext cx="8242077" cy="5143500"/>
          </a:xfrm>
          <a:prstGeom prst="rect">
            <a:avLst/>
          </a:prstGeom>
          <a:noFill/>
          <a:ln>
            <a:noFill/>
          </a:ln>
        </p:spPr>
      </p:pic>
      <p:sp>
        <p:nvSpPr>
          <p:cNvPr id="1330" name="Google Shape;1330;g28d7a5685fc_16_570"/>
          <p:cNvSpPr txBox="1"/>
          <p:nvPr>
            <p:ph idx="1" type="subTitle"/>
          </p:nvPr>
        </p:nvSpPr>
        <p:spPr>
          <a:xfrm>
            <a:off x="1812175" y="3400877"/>
            <a:ext cx="25443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r">
              <a:lnSpc>
                <a:spcPct val="100000"/>
              </a:lnSpc>
              <a:spcBef>
                <a:spcPts val="0"/>
              </a:spcBef>
              <a:spcAft>
                <a:spcPts val="0"/>
              </a:spcAft>
              <a:buClr>
                <a:srgbClr val="FFFFFF"/>
              </a:buClr>
              <a:buSzPts val="2800"/>
              <a:buNone/>
              <a:defRPr sz="2800">
                <a:solidFill>
                  <a:srgbClr val="FFFFFF"/>
                </a:solidFill>
              </a:defRPr>
            </a:lvl2pPr>
            <a:lvl3pPr lvl="2" algn="r">
              <a:lnSpc>
                <a:spcPct val="100000"/>
              </a:lnSpc>
              <a:spcBef>
                <a:spcPts val="0"/>
              </a:spcBef>
              <a:spcAft>
                <a:spcPts val="0"/>
              </a:spcAft>
              <a:buClr>
                <a:srgbClr val="FFFFFF"/>
              </a:buClr>
              <a:buSzPts val="2800"/>
              <a:buNone/>
              <a:defRPr sz="2800">
                <a:solidFill>
                  <a:srgbClr val="FFFFFF"/>
                </a:solidFill>
              </a:defRPr>
            </a:lvl3pPr>
            <a:lvl4pPr lvl="3" algn="r">
              <a:lnSpc>
                <a:spcPct val="100000"/>
              </a:lnSpc>
              <a:spcBef>
                <a:spcPts val="0"/>
              </a:spcBef>
              <a:spcAft>
                <a:spcPts val="0"/>
              </a:spcAft>
              <a:buClr>
                <a:srgbClr val="FFFFFF"/>
              </a:buClr>
              <a:buSzPts val="2800"/>
              <a:buNone/>
              <a:defRPr sz="2800">
                <a:solidFill>
                  <a:srgbClr val="FFFFFF"/>
                </a:solidFill>
              </a:defRPr>
            </a:lvl4pPr>
            <a:lvl5pPr lvl="4" algn="r">
              <a:lnSpc>
                <a:spcPct val="100000"/>
              </a:lnSpc>
              <a:spcBef>
                <a:spcPts val="0"/>
              </a:spcBef>
              <a:spcAft>
                <a:spcPts val="0"/>
              </a:spcAft>
              <a:buClr>
                <a:srgbClr val="FFFFFF"/>
              </a:buClr>
              <a:buSzPts val="2800"/>
              <a:buNone/>
              <a:defRPr sz="2800">
                <a:solidFill>
                  <a:srgbClr val="FFFFFF"/>
                </a:solidFill>
              </a:defRPr>
            </a:lvl5pPr>
            <a:lvl6pPr lvl="5" algn="r">
              <a:lnSpc>
                <a:spcPct val="100000"/>
              </a:lnSpc>
              <a:spcBef>
                <a:spcPts val="0"/>
              </a:spcBef>
              <a:spcAft>
                <a:spcPts val="0"/>
              </a:spcAft>
              <a:buClr>
                <a:srgbClr val="FFFFFF"/>
              </a:buClr>
              <a:buSzPts val="2800"/>
              <a:buNone/>
              <a:defRPr sz="2800">
                <a:solidFill>
                  <a:srgbClr val="FFFFFF"/>
                </a:solidFill>
              </a:defRPr>
            </a:lvl6pPr>
            <a:lvl7pPr lvl="6" algn="r">
              <a:lnSpc>
                <a:spcPct val="100000"/>
              </a:lnSpc>
              <a:spcBef>
                <a:spcPts val="0"/>
              </a:spcBef>
              <a:spcAft>
                <a:spcPts val="0"/>
              </a:spcAft>
              <a:buClr>
                <a:srgbClr val="FFFFFF"/>
              </a:buClr>
              <a:buSzPts val="2800"/>
              <a:buNone/>
              <a:defRPr sz="2800">
                <a:solidFill>
                  <a:srgbClr val="FFFFFF"/>
                </a:solidFill>
              </a:defRPr>
            </a:lvl7pPr>
            <a:lvl8pPr lvl="7" algn="r">
              <a:lnSpc>
                <a:spcPct val="100000"/>
              </a:lnSpc>
              <a:spcBef>
                <a:spcPts val="0"/>
              </a:spcBef>
              <a:spcAft>
                <a:spcPts val="0"/>
              </a:spcAft>
              <a:buClr>
                <a:srgbClr val="FFFFFF"/>
              </a:buClr>
              <a:buSzPts val="2800"/>
              <a:buNone/>
              <a:defRPr sz="2800">
                <a:solidFill>
                  <a:srgbClr val="FFFFFF"/>
                </a:solidFill>
              </a:defRPr>
            </a:lvl8pPr>
            <a:lvl9pPr lvl="8" algn="r">
              <a:lnSpc>
                <a:spcPct val="100000"/>
              </a:lnSpc>
              <a:spcBef>
                <a:spcPts val="0"/>
              </a:spcBef>
              <a:spcAft>
                <a:spcPts val="0"/>
              </a:spcAft>
              <a:buClr>
                <a:srgbClr val="FFFFFF"/>
              </a:buClr>
              <a:buSzPts val="2800"/>
              <a:buNone/>
              <a:defRPr sz="2800">
                <a:solidFill>
                  <a:srgbClr val="FFFFFF"/>
                </a:solidFill>
              </a:defRPr>
            </a:lvl9pPr>
          </a:lstStyle>
          <a:p/>
        </p:txBody>
      </p:sp>
      <p:sp>
        <p:nvSpPr>
          <p:cNvPr id="1331" name="Google Shape;1331;g28d7a5685fc_16_570"/>
          <p:cNvSpPr/>
          <p:nvPr/>
        </p:nvSpPr>
        <p:spPr>
          <a:xfrm rot="10800000">
            <a:off x="5050350" y="10300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28d7a5685fc_16_570"/>
          <p:cNvSpPr/>
          <p:nvPr/>
        </p:nvSpPr>
        <p:spPr>
          <a:xfrm rot="10800000">
            <a:off x="4624600" y="22623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28d7a5685fc_16_570"/>
          <p:cNvSpPr/>
          <p:nvPr/>
        </p:nvSpPr>
        <p:spPr>
          <a:xfrm rot="10800000">
            <a:off x="8739050" y="42804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28d7a5685fc_16_570"/>
          <p:cNvSpPr/>
          <p:nvPr/>
        </p:nvSpPr>
        <p:spPr>
          <a:xfrm rot="10800000">
            <a:off x="399850"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28d7a5685fc_16_570"/>
          <p:cNvSpPr/>
          <p:nvPr/>
        </p:nvSpPr>
        <p:spPr>
          <a:xfrm rot="10800000">
            <a:off x="2372075"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6" name="Google Shape;1336;g28d7a5685fc_16_570"/>
          <p:cNvPicPr preferRelativeResize="0"/>
          <p:nvPr/>
        </p:nvPicPr>
        <p:blipFill rotWithShape="1">
          <a:blip r:embed="rId3">
            <a:alphaModFix/>
          </a:blip>
          <a:srcRect b="-21" l="32975" r="12" t="27724"/>
          <a:stretch/>
        </p:blipFill>
        <p:spPr>
          <a:xfrm rot="-1569163">
            <a:off x="-2238634" y="-1539406"/>
            <a:ext cx="6863716" cy="4881207"/>
          </a:xfrm>
          <a:prstGeom prst="rect">
            <a:avLst/>
          </a:prstGeom>
          <a:noFill/>
          <a:ln>
            <a:noFill/>
          </a:ln>
        </p:spPr>
      </p:pic>
      <p:sp>
        <p:nvSpPr>
          <p:cNvPr id="1337" name="Google Shape;1337;g28d7a5685fc_16_57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2">
  <p:cSld name="BIG_NUMBER_1_1_2_1_1_1_2_1_1_1_1">
    <p:bg>
      <p:bgPr>
        <a:gradFill>
          <a:gsLst>
            <a:gs pos="0">
              <a:srgbClr val="002258"/>
            </a:gs>
            <a:gs pos="100000">
              <a:srgbClr val="090024"/>
            </a:gs>
          </a:gsLst>
          <a:path path="circle">
            <a:fillToRect b="50%" l="50%" r="50%" t="50%"/>
          </a:path>
          <a:tileRect/>
        </a:gradFill>
      </p:bgPr>
    </p:bg>
    <p:spTree>
      <p:nvGrpSpPr>
        <p:cNvPr id="1338" name="Shape 1338"/>
        <p:cNvGrpSpPr/>
        <p:nvPr/>
      </p:nvGrpSpPr>
      <p:grpSpPr>
        <a:xfrm>
          <a:off x="0" y="0"/>
          <a:ext cx="0" cy="0"/>
          <a:chOff x="0" y="0"/>
          <a:chExt cx="0" cy="0"/>
        </a:xfrm>
      </p:grpSpPr>
      <p:pic>
        <p:nvPicPr>
          <p:cNvPr id="1339" name="Google Shape;1339;g28d7a5685fc_16_580"/>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340" name="Google Shape;1340;g28d7a5685fc_16_580"/>
          <p:cNvSpPr txBox="1"/>
          <p:nvPr>
            <p:ph idx="1" type="subTitle"/>
          </p:nvPr>
        </p:nvSpPr>
        <p:spPr>
          <a:xfrm>
            <a:off x="4454075"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341" name="Google Shape;1341;g28d7a5685fc_16_580"/>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28d7a5685fc_16_580"/>
          <p:cNvSpPr/>
          <p:nvPr/>
        </p:nvSpPr>
        <p:spPr>
          <a:xfrm>
            <a:off x="4479900" y="22252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28d7a5685fc_16_580"/>
          <p:cNvSpPr/>
          <p:nvPr/>
        </p:nvSpPr>
        <p:spPr>
          <a:xfrm>
            <a:off x="4091650" y="3805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28d7a5685fc_16_580"/>
          <p:cNvSpPr/>
          <p:nvPr/>
        </p:nvSpPr>
        <p:spPr>
          <a:xfrm>
            <a:off x="3730175" y="591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28d7a5685fc_16_580"/>
          <p:cNvSpPr/>
          <p:nvPr/>
        </p:nvSpPr>
        <p:spPr>
          <a:xfrm>
            <a:off x="5939200" y="8463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28d7a5685fc_16_580"/>
          <p:cNvSpPr/>
          <p:nvPr/>
        </p:nvSpPr>
        <p:spPr>
          <a:xfrm>
            <a:off x="7813500" y="41934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7" name="Google Shape;1347;g28d7a5685fc_16_580"/>
          <p:cNvPicPr preferRelativeResize="0"/>
          <p:nvPr/>
        </p:nvPicPr>
        <p:blipFill rotWithShape="1">
          <a:blip r:embed="rId3">
            <a:alphaModFix/>
          </a:blip>
          <a:srcRect b="-18" l="18961" r="7" t="8283"/>
          <a:stretch/>
        </p:blipFill>
        <p:spPr>
          <a:xfrm rot="2100480">
            <a:off x="4573041" y="-2712060"/>
            <a:ext cx="8299462" cy="6193568"/>
          </a:xfrm>
          <a:prstGeom prst="rect">
            <a:avLst/>
          </a:prstGeom>
          <a:noFill/>
          <a:ln>
            <a:noFill/>
          </a:ln>
        </p:spPr>
      </p:pic>
      <p:pic>
        <p:nvPicPr>
          <p:cNvPr id="1348" name="Google Shape;1348;g28d7a5685fc_16_580"/>
          <p:cNvPicPr preferRelativeResize="0"/>
          <p:nvPr/>
        </p:nvPicPr>
        <p:blipFill rotWithShape="1">
          <a:blip r:embed="rId3">
            <a:alphaModFix/>
          </a:blip>
          <a:srcRect b="-18" l="18961" r="7" t="8283"/>
          <a:stretch/>
        </p:blipFill>
        <p:spPr>
          <a:xfrm rot="2100474">
            <a:off x="-1657468" y="1317124"/>
            <a:ext cx="6646584" cy="4960090"/>
          </a:xfrm>
          <a:prstGeom prst="rect">
            <a:avLst/>
          </a:prstGeom>
          <a:noFill/>
          <a:ln>
            <a:noFill/>
          </a:ln>
        </p:spPr>
      </p:pic>
      <p:sp>
        <p:nvSpPr>
          <p:cNvPr id="1349" name="Google Shape;1349;g28d7a5685fc_16_58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_2_1_1_1_2_1_2">
    <p:bg>
      <p:bgPr>
        <a:gradFill>
          <a:gsLst>
            <a:gs pos="0">
              <a:srgbClr val="002258"/>
            </a:gs>
            <a:gs pos="100000">
              <a:srgbClr val="090024"/>
            </a:gs>
          </a:gsLst>
          <a:path path="circle">
            <a:fillToRect b="50%" l="50%" r="50%" t="50%"/>
          </a:path>
          <a:tileRect/>
        </a:gradFill>
      </p:bgPr>
    </p:bg>
    <p:spTree>
      <p:nvGrpSpPr>
        <p:cNvPr id="1350" name="Shape 1350"/>
        <p:cNvGrpSpPr/>
        <p:nvPr/>
      </p:nvGrpSpPr>
      <p:grpSpPr>
        <a:xfrm>
          <a:off x="0" y="0"/>
          <a:ext cx="0" cy="0"/>
          <a:chOff x="0" y="0"/>
          <a:chExt cx="0" cy="0"/>
        </a:xfrm>
      </p:grpSpPr>
      <p:sp>
        <p:nvSpPr>
          <p:cNvPr id="1351" name="Google Shape;1351;g28d7a5685fc_16_59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28d7a5685fc_16_592"/>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g28d7a5685fc_16_592"/>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28d7a5685fc_16_592"/>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5" name="Google Shape;1355;g28d7a5685fc_16_592"/>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356" name="Google Shape;1356;g28d7a5685fc_16_59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57" name="Google Shape;1357;g28d7a5685fc_16_592"/>
          <p:cNvSpPr/>
          <p:nvPr/>
        </p:nvSpPr>
        <p:spPr>
          <a:xfrm>
            <a:off x="2827650" y="1219075"/>
            <a:ext cx="3488700" cy="34887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28d7a5685fc_16_592"/>
          <p:cNvSpPr txBox="1"/>
          <p:nvPr>
            <p:ph idx="1" type="subTitle"/>
          </p:nvPr>
        </p:nvSpPr>
        <p:spPr>
          <a:xfrm>
            <a:off x="3460800" y="1588200"/>
            <a:ext cx="22224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359" name="Google Shape;1359;g28d7a5685fc_16_592"/>
          <p:cNvSpPr txBox="1"/>
          <p:nvPr/>
        </p:nvSpPr>
        <p:spPr>
          <a:xfrm>
            <a:off x="3332700" y="3319450"/>
            <a:ext cx="24786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Nunito Light"/>
                <a:ea typeface="Nunito Light"/>
                <a:cs typeface="Nunito Light"/>
                <a:sym typeface="Nunito Light"/>
              </a:rPr>
              <a:t>CREDITS: This presentation template was created by </a:t>
            </a:r>
            <a:r>
              <a:rPr b="0" i="0" lang="en" sz="900" u="none" cap="none" strike="noStrike">
                <a:solidFill>
                  <a:srgbClr val="FFFFFF"/>
                </a:solidFill>
                <a:uFill>
                  <a:noFill/>
                </a:uFill>
                <a:latin typeface="Nunito Light"/>
                <a:ea typeface="Nunito Light"/>
                <a:cs typeface="Nunito Light"/>
                <a:sym typeface="Nunito Light"/>
                <a:hlinkClick r:id="rId3">
                  <a:extLst>
                    <a:ext uri="{A12FA001-AC4F-418D-AE19-62706E023703}">
                      <ahyp:hlinkClr val="tx"/>
                    </a:ext>
                  </a:extLst>
                </a:hlinkClick>
              </a:rPr>
              <a:t>Slidesgo</a:t>
            </a:r>
            <a:r>
              <a:rPr b="0" i="0" lang="en" sz="900" u="none" cap="none" strike="noStrike">
                <a:solidFill>
                  <a:srgbClr val="FFFFFF"/>
                </a:solidFill>
                <a:latin typeface="Nunito Light"/>
                <a:ea typeface="Nunito Light"/>
                <a:cs typeface="Nunito Light"/>
                <a:sym typeface="Nunito Light"/>
              </a:rPr>
              <a:t>, including icons by </a:t>
            </a:r>
            <a:r>
              <a:rPr b="0" i="0" lang="en" sz="900" u="none" cap="none" strike="noStrike">
                <a:solidFill>
                  <a:srgbClr val="FFFFFF"/>
                </a:solidFill>
                <a:uFill>
                  <a:noFill/>
                </a:uFill>
                <a:latin typeface="Nunito Light"/>
                <a:ea typeface="Nunito Light"/>
                <a:cs typeface="Nunito Light"/>
                <a:sym typeface="Nunito Light"/>
                <a:hlinkClick r:id="rId4">
                  <a:extLst>
                    <a:ext uri="{A12FA001-AC4F-418D-AE19-62706E023703}">
                      <ahyp:hlinkClr val="tx"/>
                    </a:ext>
                  </a:extLst>
                </a:hlinkClick>
              </a:rPr>
              <a:t>Flaticon</a:t>
            </a:r>
            <a:r>
              <a:rPr b="0" i="0" lang="en" sz="900" u="none" cap="none" strike="noStrike">
                <a:solidFill>
                  <a:srgbClr val="FFFFFF"/>
                </a:solidFill>
                <a:latin typeface="Nunito Light"/>
                <a:ea typeface="Nunito Light"/>
                <a:cs typeface="Nunito Light"/>
                <a:sym typeface="Nunito Light"/>
              </a:rPr>
              <a:t>, and infographics &amp; images by </a:t>
            </a:r>
            <a:r>
              <a:rPr b="0" i="0" lang="en" sz="900" u="none" cap="none" strike="noStrike">
                <a:solidFill>
                  <a:srgbClr val="FFFFFF"/>
                </a:solidFill>
                <a:uFill>
                  <a:noFill/>
                </a:uFill>
                <a:latin typeface="Nunito Light"/>
                <a:ea typeface="Nunito Light"/>
                <a:cs typeface="Nunito Light"/>
                <a:sym typeface="Nunito Light"/>
                <a:hlinkClick r:id="rId5">
                  <a:extLst>
                    <a:ext uri="{A12FA001-AC4F-418D-AE19-62706E023703}">
                      <ahyp:hlinkClr val="tx"/>
                    </a:ext>
                  </a:extLst>
                </a:hlinkClick>
              </a:rPr>
              <a:t>Freepik</a:t>
            </a:r>
            <a:r>
              <a:rPr b="0" i="0" lang="en" sz="900" u="none" cap="none" strike="noStrike">
                <a:solidFill>
                  <a:srgbClr val="FFFFFF"/>
                </a:solidFill>
                <a:latin typeface="Nunito Light"/>
                <a:ea typeface="Nunito Light"/>
                <a:cs typeface="Nunito Light"/>
                <a:sym typeface="Nunito Light"/>
              </a:rPr>
              <a:t>. </a:t>
            </a:r>
            <a:endParaRPr b="0" i="0" sz="900" u="none" cap="none" strike="noStrike">
              <a:solidFill>
                <a:srgbClr val="FFFFFF"/>
              </a:solidFill>
              <a:latin typeface="Nunito Light"/>
              <a:ea typeface="Nunito Light"/>
              <a:cs typeface="Nunito Light"/>
              <a:sym typeface="Nunito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FFFFF"/>
              </a:solidFill>
              <a:latin typeface="Nunito Light"/>
              <a:ea typeface="Nunito Light"/>
              <a:cs typeface="Nunito Light"/>
              <a:sym typeface="Nunito Light"/>
            </a:endParaRPr>
          </a:p>
        </p:txBody>
      </p:sp>
      <p:pic>
        <p:nvPicPr>
          <p:cNvPr id="1360" name="Google Shape;1360;g28d7a5685fc_16_592"/>
          <p:cNvPicPr preferRelativeResize="0"/>
          <p:nvPr/>
        </p:nvPicPr>
        <p:blipFill rotWithShape="1">
          <a:blip r:embed="rId6">
            <a:alphaModFix/>
          </a:blip>
          <a:srcRect b="0" l="0" r="17783" t="48557"/>
          <a:stretch/>
        </p:blipFill>
        <p:spPr>
          <a:xfrm rot="5400000">
            <a:off x="5861812" y="1737383"/>
            <a:ext cx="4366897" cy="2817531"/>
          </a:xfrm>
          <a:prstGeom prst="rect">
            <a:avLst/>
          </a:prstGeom>
          <a:noFill/>
          <a:ln>
            <a:noFill/>
          </a:ln>
        </p:spPr>
      </p:pic>
      <p:pic>
        <p:nvPicPr>
          <p:cNvPr id="1361" name="Google Shape;1361;g28d7a5685fc_16_592"/>
          <p:cNvPicPr preferRelativeResize="0"/>
          <p:nvPr/>
        </p:nvPicPr>
        <p:blipFill rotWithShape="1">
          <a:blip r:embed="rId6">
            <a:alphaModFix/>
          </a:blip>
          <a:srcRect b="0" l="63827" r="0" t="0"/>
          <a:stretch/>
        </p:blipFill>
        <p:spPr>
          <a:xfrm>
            <a:off x="-323772" y="176150"/>
            <a:ext cx="1921317" cy="5477000"/>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2_1_1_1_2_1_3">
    <p:bg>
      <p:bgPr>
        <a:gradFill>
          <a:gsLst>
            <a:gs pos="0">
              <a:srgbClr val="002258"/>
            </a:gs>
            <a:gs pos="100000">
              <a:srgbClr val="090024"/>
            </a:gs>
          </a:gsLst>
          <a:path path="circle">
            <a:fillToRect b="50%" l="50%" r="50%" t="50%"/>
          </a:path>
          <a:tileRect/>
        </a:gradFill>
      </p:bgPr>
    </p:bg>
    <p:spTree>
      <p:nvGrpSpPr>
        <p:cNvPr id="1362" name="Shape 1362"/>
        <p:cNvGrpSpPr/>
        <p:nvPr/>
      </p:nvGrpSpPr>
      <p:grpSpPr>
        <a:xfrm>
          <a:off x="0" y="0"/>
          <a:ext cx="0" cy="0"/>
          <a:chOff x="0" y="0"/>
          <a:chExt cx="0" cy="0"/>
        </a:xfrm>
      </p:grpSpPr>
      <p:pic>
        <p:nvPicPr>
          <p:cNvPr id="1363" name="Google Shape;1363;g28d7a5685fc_16_604"/>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364" name="Google Shape;1364;g28d7a5685fc_16_60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65" name="Google Shape;1365;g28d7a5685fc_16_604"/>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28d7a5685fc_16_604"/>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28d7a5685fc_16_604"/>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28d7a5685fc_16_604"/>
          <p:cNvSpPr txBox="1"/>
          <p:nvPr>
            <p:ph idx="1" type="body"/>
          </p:nvPr>
        </p:nvSpPr>
        <p:spPr>
          <a:xfrm>
            <a:off x="960350"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
        <p:nvSpPr>
          <p:cNvPr id="1369" name="Google Shape;1369;g28d7a5685fc_16_604"/>
          <p:cNvSpPr txBox="1"/>
          <p:nvPr>
            <p:ph idx="2" type="body"/>
          </p:nvPr>
        </p:nvSpPr>
        <p:spPr>
          <a:xfrm>
            <a:off x="4671861"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370" name="Shape 13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1">
    <p:bg>
      <p:bgPr>
        <a:gradFill>
          <a:gsLst>
            <a:gs pos="0">
              <a:srgbClr val="002258"/>
            </a:gs>
            <a:gs pos="100000">
              <a:srgbClr val="090024"/>
            </a:gs>
          </a:gsLst>
          <a:path path="circle">
            <a:fillToRect b="50%" l="50%" r="50%" t="50%"/>
          </a:path>
          <a:tileRect/>
        </a:gradFill>
      </p:bgPr>
    </p:bg>
    <p:spTree>
      <p:nvGrpSpPr>
        <p:cNvPr id="157" name="Shape 157"/>
        <p:cNvGrpSpPr/>
        <p:nvPr/>
      </p:nvGrpSpPr>
      <p:grpSpPr>
        <a:xfrm>
          <a:off x="0" y="0"/>
          <a:ext cx="0" cy="0"/>
          <a:chOff x="0" y="0"/>
          <a:chExt cx="0" cy="0"/>
        </a:xfrm>
      </p:grpSpPr>
      <p:pic>
        <p:nvPicPr>
          <p:cNvPr id="158" name="Google Shape;158;g28d7a568423_1_403"/>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59" name="Google Shape;159;g28d7a568423_1_403"/>
          <p:cNvSpPr txBox="1"/>
          <p:nvPr>
            <p:ph type="title"/>
          </p:nvPr>
        </p:nvSpPr>
        <p:spPr>
          <a:xfrm>
            <a:off x="93322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60" name="Google Shape;160;g28d7a568423_1_403"/>
          <p:cNvSpPr txBox="1"/>
          <p:nvPr>
            <p:ph idx="1" type="subTitle"/>
          </p:nvPr>
        </p:nvSpPr>
        <p:spPr>
          <a:xfrm>
            <a:off x="93322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61" name="Google Shape;161;g28d7a568423_1_403"/>
          <p:cNvSpPr txBox="1"/>
          <p:nvPr>
            <p:ph idx="2" type="title"/>
          </p:nvPr>
        </p:nvSpPr>
        <p:spPr>
          <a:xfrm>
            <a:off x="3462000"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62" name="Google Shape;162;g28d7a568423_1_403"/>
          <p:cNvSpPr txBox="1"/>
          <p:nvPr>
            <p:ph idx="3" type="subTitle"/>
          </p:nvPr>
        </p:nvSpPr>
        <p:spPr>
          <a:xfrm>
            <a:off x="3462000"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63" name="Google Shape;163;g28d7a568423_1_403"/>
          <p:cNvSpPr txBox="1"/>
          <p:nvPr>
            <p:ph idx="4" type="title"/>
          </p:nvPr>
        </p:nvSpPr>
        <p:spPr>
          <a:xfrm>
            <a:off x="599077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64" name="Google Shape;164;g28d7a568423_1_403"/>
          <p:cNvSpPr txBox="1"/>
          <p:nvPr>
            <p:ph idx="5" type="subTitle"/>
          </p:nvPr>
        </p:nvSpPr>
        <p:spPr>
          <a:xfrm>
            <a:off x="599077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65" name="Google Shape;165;g28d7a568423_1_403"/>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66" name="Google Shape;166;g28d7a568423_1_403"/>
          <p:cNvSpPr/>
          <p:nvPr/>
        </p:nvSpPr>
        <p:spPr>
          <a:xfrm>
            <a:off x="581075" y="4333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8d7a568423_1_403"/>
          <p:cNvSpPr/>
          <p:nvPr/>
        </p:nvSpPr>
        <p:spPr>
          <a:xfrm>
            <a:off x="8755200" y="10639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8d7a568423_1_403"/>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8d7a568423_1_403"/>
          <p:cNvSpPr/>
          <p:nvPr/>
        </p:nvSpPr>
        <p:spPr>
          <a:xfrm>
            <a:off x="8473925" y="44362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g28d7a568423_1_403"/>
          <p:cNvSpPr txBox="1"/>
          <p:nvPr>
            <p:ph idx="7" type="title"/>
          </p:nvPr>
        </p:nvSpPr>
        <p:spPr>
          <a:xfrm>
            <a:off x="93322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71" name="Google Shape;171;g28d7a568423_1_403"/>
          <p:cNvSpPr txBox="1"/>
          <p:nvPr>
            <p:ph idx="8" type="subTitle"/>
          </p:nvPr>
        </p:nvSpPr>
        <p:spPr>
          <a:xfrm>
            <a:off x="93322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72" name="Google Shape;172;g28d7a568423_1_403"/>
          <p:cNvSpPr txBox="1"/>
          <p:nvPr>
            <p:ph idx="9" type="title"/>
          </p:nvPr>
        </p:nvSpPr>
        <p:spPr>
          <a:xfrm>
            <a:off x="3462000"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73" name="Google Shape;173;g28d7a568423_1_403"/>
          <p:cNvSpPr txBox="1"/>
          <p:nvPr>
            <p:ph idx="13" type="subTitle"/>
          </p:nvPr>
        </p:nvSpPr>
        <p:spPr>
          <a:xfrm>
            <a:off x="3462000"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174" name="Google Shape;174;g28d7a568423_1_403"/>
          <p:cNvSpPr txBox="1"/>
          <p:nvPr>
            <p:ph idx="14" type="title"/>
          </p:nvPr>
        </p:nvSpPr>
        <p:spPr>
          <a:xfrm>
            <a:off x="599077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75" name="Google Shape;175;g28d7a568423_1_403"/>
          <p:cNvSpPr txBox="1"/>
          <p:nvPr>
            <p:ph idx="15" type="subTitle"/>
          </p:nvPr>
        </p:nvSpPr>
        <p:spPr>
          <a:xfrm>
            <a:off x="599077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pic>
        <p:nvPicPr>
          <p:cNvPr id="176" name="Google Shape;176;g28d7a568423_1_403"/>
          <p:cNvPicPr preferRelativeResize="0"/>
          <p:nvPr/>
        </p:nvPicPr>
        <p:blipFill rotWithShape="1">
          <a:blip r:embed="rId3">
            <a:alphaModFix/>
          </a:blip>
          <a:srcRect b="63135" l="51966" r="0" t="0"/>
          <a:stretch/>
        </p:blipFill>
        <p:spPr>
          <a:xfrm rot="4698841">
            <a:off x="-901937" y="-42140"/>
            <a:ext cx="2437850" cy="1588929"/>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BLANK_1">
    <p:bg>
      <p:bgPr>
        <a:solidFill>
          <a:srgbClr val="FFFFFF"/>
        </a:solidFill>
      </p:bgPr>
    </p:bg>
    <p:spTree>
      <p:nvGrpSpPr>
        <p:cNvPr id="1371" name="Shape 137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2_1_1_1">
    <p:bg>
      <p:bgPr>
        <a:gradFill>
          <a:gsLst>
            <a:gs pos="0">
              <a:srgbClr val="002258"/>
            </a:gs>
            <a:gs pos="100000">
              <a:srgbClr val="090024"/>
            </a:gs>
          </a:gsLst>
          <a:path path="circle">
            <a:fillToRect b="50%" l="50%" r="50%" t="50%"/>
          </a:path>
          <a:tileRect/>
        </a:gradFill>
      </p:bgPr>
    </p:bg>
    <p:spTree>
      <p:nvGrpSpPr>
        <p:cNvPr id="177" name="Shape 177"/>
        <p:cNvGrpSpPr/>
        <p:nvPr/>
      </p:nvGrpSpPr>
      <p:grpSpPr>
        <a:xfrm>
          <a:off x="0" y="0"/>
          <a:ext cx="0" cy="0"/>
          <a:chOff x="0" y="0"/>
          <a:chExt cx="0" cy="0"/>
        </a:xfrm>
      </p:grpSpPr>
      <p:sp>
        <p:nvSpPr>
          <p:cNvPr id="178" name="Google Shape;178;g28d7a568423_1_43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179" name="Google Shape;179;g28d7a568423_1_438"/>
          <p:cNvPicPr preferRelativeResize="0"/>
          <p:nvPr/>
        </p:nvPicPr>
        <p:blipFill rotWithShape="1">
          <a:blip r:embed="rId2">
            <a:alphaModFix amt="3000"/>
          </a:blip>
          <a:srcRect b="37872" l="0" r="34348" t="0"/>
          <a:stretch/>
        </p:blipFill>
        <p:spPr>
          <a:xfrm rot="5400000">
            <a:off x="-132225" y="205375"/>
            <a:ext cx="4880874" cy="5579075"/>
          </a:xfrm>
          <a:prstGeom prst="rect">
            <a:avLst/>
          </a:prstGeom>
          <a:noFill/>
          <a:ln>
            <a:noFill/>
          </a:ln>
        </p:spPr>
      </p:pic>
      <p:pic>
        <p:nvPicPr>
          <p:cNvPr id="180" name="Google Shape;180;g28d7a568423_1_438"/>
          <p:cNvPicPr preferRelativeResize="0"/>
          <p:nvPr/>
        </p:nvPicPr>
        <p:blipFill rotWithShape="1">
          <a:blip r:embed="rId2">
            <a:alphaModFix amt="4000"/>
          </a:blip>
          <a:srcRect b="48116" l="0" r="19444" t="0"/>
          <a:stretch/>
        </p:blipFill>
        <p:spPr>
          <a:xfrm rot="-5400000">
            <a:off x="3994776" y="402725"/>
            <a:ext cx="5988649" cy="4659200"/>
          </a:xfrm>
          <a:prstGeom prst="rect">
            <a:avLst/>
          </a:prstGeom>
          <a:noFill/>
          <a:ln>
            <a:noFill/>
          </a:ln>
        </p:spPr>
      </p:pic>
      <p:sp>
        <p:nvSpPr>
          <p:cNvPr id="181" name="Google Shape;181;g28d7a568423_1_438"/>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28d7a568423_1_438"/>
          <p:cNvSpPr/>
          <p:nvPr/>
        </p:nvSpPr>
        <p:spPr>
          <a:xfrm>
            <a:off x="3077025" y="126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g28d7a568423_1_438"/>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8d7a568423_1_438"/>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28d7a568423_1_438"/>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6" name="Google Shape;186;g28d7a568423_1_438"/>
          <p:cNvPicPr preferRelativeResize="0"/>
          <p:nvPr/>
        </p:nvPicPr>
        <p:blipFill rotWithShape="1">
          <a:blip r:embed="rId3">
            <a:alphaModFix/>
          </a:blip>
          <a:srcRect b="0" l="0" r="0" t="0"/>
          <a:stretch/>
        </p:blipFill>
        <p:spPr>
          <a:xfrm rot="-759832">
            <a:off x="7564116" y="0"/>
            <a:ext cx="3312373" cy="514350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2_1_1_1_1">
    <p:bg>
      <p:bgPr>
        <a:gradFill>
          <a:gsLst>
            <a:gs pos="0">
              <a:srgbClr val="002258"/>
            </a:gs>
            <a:gs pos="100000">
              <a:srgbClr val="090024"/>
            </a:gs>
          </a:gsLst>
          <a:path path="circle">
            <a:fillToRect b="50%" l="50%" r="50%" t="50%"/>
          </a:path>
          <a:tileRect/>
        </a:gradFill>
      </p:bgPr>
    </p:bg>
    <p:spTree>
      <p:nvGrpSpPr>
        <p:cNvPr id="187" name="Shape 187"/>
        <p:cNvGrpSpPr/>
        <p:nvPr/>
      </p:nvGrpSpPr>
      <p:grpSpPr>
        <a:xfrm>
          <a:off x="0" y="0"/>
          <a:ext cx="0" cy="0"/>
          <a:chOff x="0" y="0"/>
          <a:chExt cx="0" cy="0"/>
        </a:xfrm>
      </p:grpSpPr>
      <p:sp>
        <p:nvSpPr>
          <p:cNvPr id="188" name="Google Shape;188;g28d7a568423_1_463"/>
          <p:cNvSpPr txBox="1"/>
          <p:nvPr>
            <p:ph type="title"/>
          </p:nvPr>
        </p:nvSpPr>
        <p:spPr>
          <a:xfrm>
            <a:off x="5784250" y="534900"/>
            <a:ext cx="2076600" cy="4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pic>
        <p:nvPicPr>
          <p:cNvPr id="189" name="Google Shape;189;g28d7a568423_1_463"/>
          <p:cNvPicPr preferRelativeResize="0"/>
          <p:nvPr/>
        </p:nvPicPr>
        <p:blipFill rotWithShape="1">
          <a:blip r:embed="rId2">
            <a:alphaModFix/>
          </a:blip>
          <a:srcRect b="0" l="0" r="0" t="6006"/>
          <a:stretch/>
        </p:blipFill>
        <p:spPr>
          <a:xfrm rot="9181030">
            <a:off x="3083110" y="1256186"/>
            <a:ext cx="5631857" cy="5156177"/>
          </a:xfrm>
          <a:prstGeom prst="rect">
            <a:avLst/>
          </a:prstGeom>
          <a:noFill/>
          <a:ln>
            <a:noFill/>
          </a:ln>
        </p:spPr>
      </p:pic>
      <p:pic>
        <p:nvPicPr>
          <p:cNvPr id="190" name="Google Shape;190;g28d7a568423_1_463"/>
          <p:cNvPicPr preferRelativeResize="0"/>
          <p:nvPr/>
        </p:nvPicPr>
        <p:blipFill rotWithShape="1">
          <a:blip r:embed="rId2">
            <a:alphaModFix/>
          </a:blip>
          <a:srcRect b="0" l="0" r="39206" t="48368"/>
          <a:stretch/>
        </p:blipFill>
        <p:spPr>
          <a:xfrm rot="-4778538">
            <a:off x="-621497" y="-68419"/>
            <a:ext cx="3423869" cy="28323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6">
  <p:cSld name="BIG_NUMBER_1_1_2_1_1_1_2">
    <p:bg>
      <p:bgPr>
        <a:gradFill>
          <a:gsLst>
            <a:gs pos="0">
              <a:srgbClr val="002258"/>
            </a:gs>
            <a:gs pos="100000">
              <a:srgbClr val="090024"/>
            </a:gs>
          </a:gsLst>
          <a:path path="circle">
            <a:fillToRect b="50%" l="50%" r="50%" t="50%"/>
          </a:path>
          <a:tileRect/>
        </a:gradFill>
      </p:bgPr>
    </p:bg>
    <p:spTree>
      <p:nvGrpSpPr>
        <p:cNvPr id="191" name="Shape 191"/>
        <p:cNvGrpSpPr/>
        <p:nvPr/>
      </p:nvGrpSpPr>
      <p:grpSpPr>
        <a:xfrm>
          <a:off x="0" y="0"/>
          <a:ext cx="0" cy="0"/>
          <a:chOff x="0" y="0"/>
          <a:chExt cx="0" cy="0"/>
        </a:xfrm>
      </p:grpSpPr>
      <p:pic>
        <p:nvPicPr>
          <p:cNvPr id="192" name="Google Shape;192;g28d7a568423_1_467"/>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93" name="Google Shape;193;g28d7a568423_1_46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94" name="Google Shape;194;g28d7a568423_1_46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g28d7a568423_1_467"/>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8d7a568423_1_467"/>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28d7a568423_1_467"/>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8" name="Google Shape;198;g28d7a568423_1_467"/>
          <p:cNvPicPr preferRelativeResize="0"/>
          <p:nvPr/>
        </p:nvPicPr>
        <p:blipFill rotWithShape="1">
          <a:blip r:embed="rId3">
            <a:alphaModFix/>
          </a:blip>
          <a:srcRect b="0" l="0" r="28534" t="19159"/>
          <a:stretch/>
        </p:blipFill>
        <p:spPr>
          <a:xfrm>
            <a:off x="5636975" y="-199400"/>
            <a:ext cx="3773825" cy="4158176"/>
          </a:xfrm>
          <a:prstGeom prst="rect">
            <a:avLst/>
          </a:prstGeom>
          <a:noFill/>
          <a:ln>
            <a:noFill/>
          </a:ln>
        </p:spPr>
      </p:pic>
      <p:pic>
        <p:nvPicPr>
          <p:cNvPr id="199" name="Google Shape;199;g28d7a568423_1_467"/>
          <p:cNvPicPr preferRelativeResize="0"/>
          <p:nvPr/>
        </p:nvPicPr>
        <p:blipFill rotWithShape="1">
          <a:blip r:embed="rId3">
            <a:alphaModFix/>
          </a:blip>
          <a:srcRect b="29473" l="0" r="23564" t="0"/>
          <a:stretch/>
        </p:blipFill>
        <p:spPr>
          <a:xfrm rot="5400000">
            <a:off x="-428474" y="1096851"/>
            <a:ext cx="4514900" cy="4057647"/>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7">
  <p:cSld name="BIG_NUMBER_1_1_2_1_1_1_2_1">
    <p:bg>
      <p:bgPr>
        <a:gradFill>
          <a:gsLst>
            <a:gs pos="0">
              <a:srgbClr val="002258"/>
            </a:gs>
            <a:gs pos="100000">
              <a:srgbClr val="090024"/>
            </a:gs>
          </a:gsLst>
          <a:path path="circle">
            <a:fillToRect b="50%" l="50%" r="50%" t="50%"/>
          </a:path>
          <a:tileRect/>
        </a:gradFill>
      </p:bgPr>
    </p:bg>
    <p:spTree>
      <p:nvGrpSpPr>
        <p:cNvPr id="200" name="Shape 200"/>
        <p:cNvGrpSpPr/>
        <p:nvPr/>
      </p:nvGrpSpPr>
      <p:grpSpPr>
        <a:xfrm>
          <a:off x="0" y="0"/>
          <a:ext cx="0" cy="0"/>
          <a:chOff x="0" y="0"/>
          <a:chExt cx="0" cy="0"/>
        </a:xfrm>
      </p:grpSpPr>
      <p:pic>
        <p:nvPicPr>
          <p:cNvPr id="201" name="Google Shape;201;g28d7a568423_1_476"/>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202" name="Google Shape;202;g28d7a568423_1_47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3" name="Google Shape;203;g28d7a568423_1_476"/>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8d7a568423_1_476"/>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g28d7a568423_1_476"/>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1_2">
    <p:bg>
      <p:bgPr>
        <a:gradFill>
          <a:gsLst>
            <a:gs pos="0">
              <a:srgbClr val="002258"/>
            </a:gs>
            <a:gs pos="100000">
              <a:srgbClr val="090024"/>
            </a:gs>
          </a:gsLst>
          <a:path path="circle">
            <a:fillToRect b="50%" l="50%" r="50%" t="50%"/>
          </a:path>
          <a:tileRect/>
        </a:gradFill>
      </p:bgPr>
    </p:bg>
    <p:spTree>
      <p:nvGrpSpPr>
        <p:cNvPr id="206" name="Shape 206"/>
        <p:cNvGrpSpPr/>
        <p:nvPr/>
      </p:nvGrpSpPr>
      <p:grpSpPr>
        <a:xfrm>
          <a:off x="0" y="0"/>
          <a:ext cx="0" cy="0"/>
          <a:chOff x="0" y="0"/>
          <a:chExt cx="0" cy="0"/>
        </a:xfrm>
      </p:grpSpPr>
      <p:pic>
        <p:nvPicPr>
          <p:cNvPr id="207" name="Google Shape;207;g28d7a568423_1_482"/>
          <p:cNvPicPr preferRelativeResize="0"/>
          <p:nvPr/>
        </p:nvPicPr>
        <p:blipFill rotWithShape="1">
          <a:blip r:embed="rId2">
            <a:alphaModFix amt="8000"/>
          </a:blip>
          <a:srcRect b="0" l="0" r="0" t="0"/>
          <a:stretch/>
        </p:blipFill>
        <p:spPr>
          <a:xfrm>
            <a:off x="1907050" y="69663"/>
            <a:ext cx="6755498" cy="5004176"/>
          </a:xfrm>
          <a:prstGeom prst="rect">
            <a:avLst/>
          </a:prstGeom>
          <a:noFill/>
          <a:ln>
            <a:noFill/>
          </a:ln>
        </p:spPr>
      </p:pic>
      <p:sp>
        <p:nvSpPr>
          <p:cNvPr id="208" name="Google Shape;208;g28d7a568423_1_482"/>
          <p:cNvSpPr txBox="1"/>
          <p:nvPr>
            <p:ph type="title"/>
          </p:nvPr>
        </p:nvSpPr>
        <p:spPr>
          <a:xfrm>
            <a:off x="1021138"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09" name="Google Shape;209;g28d7a568423_1_482"/>
          <p:cNvSpPr txBox="1"/>
          <p:nvPr>
            <p:ph idx="1" type="subTitle"/>
          </p:nvPr>
        </p:nvSpPr>
        <p:spPr>
          <a:xfrm>
            <a:off x="1021138"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10" name="Google Shape;210;g28d7a568423_1_482"/>
          <p:cNvSpPr txBox="1"/>
          <p:nvPr>
            <p:ph idx="2" type="title"/>
          </p:nvPr>
        </p:nvSpPr>
        <p:spPr>
          <a:xfrm>
            <a:off x="2852475"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11" name="Google Shape;211;g28d7a568423_1_482"/>
          <p:cNvSpPr txBox="1"/>
          <p:nvPr>
            <p:ph idx="3" type="subTitle"/>
          </p:nvPr>
        </p:nvSpPr>
        <p:spPr>
          <a:xfrm>
            <a:off x="2852475"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12" name="Google Shape;212;g28d7a568423_1_482"/>
          <p:cNvSpPr txBox="1"/>
          <p:nvPr>
            <p:ph idx="4" type="title"/>
          </p:nvPr>
        </p:nvSpPr>
        <p:spPr>
          <a:xfrm>
            <a:off x="468381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13" name="Google Shape;213;g28d7a568423_1_482"/>
          <p:cNvSpPr txBox="1"/>
          <p:nvPr>
            <p:ph idx="5" type="subTitle"/>
          </p:nvPr>
        </p:nvSpPr>
        <p:spPr>
          <a:xfrm>
            <a:off x="468381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14" name="Google Shape;214;g28d7a568423_1_482"/>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15" name="Google Shape;215;g28d7a568423_1_482"/>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8d7a568423_1_482"/>
          <p:cNvSpPr txBox="1"/>
          <p:nvPr>
            <p:ph idx="7" type="title"/>
          </p:nvPr>
        </p:nvSpPr>
        <p:spPr>
          <a:xfrm>
            <a:off x="651516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17" name="Google Shape;217;g28d7a568423_1_482"/>
          <p:cNvSpPr txBox="1"/>
          <p:nvPr>
            <p:ph idx="8" type="subTitle"/>
          </p:nvPr>
        </p:nvSpPr>
        <p:spPr>
          <a:xfrm>
            <a:off x="651516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18" name="Google Shape;218;g28d7a568423_1_482"/>
          <p:cNvSpPr/>
          <p:nvPr/>
        </p:nvSpPr>
        <p:spPr>
          <a:xfrm>
            <a:off x="174425" y="18195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28d7a568423_1_482"/>
          <p:cNvSpPr/>
          <p:nvPr/>
        </p:nvSpPr>
        <p:spPr>
          <a:xfrm>
            <a:off x="2668275"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g28d7a568423_1_482"/>
          <p:cNvSpPr/>
          <p:nvPr/>
        </p:nvSpPr>
        <p:spPr>
          <a:xfrm>
            <a:off x="4375250" y="43705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g28d7a568423_1_482"/>
          <p:cNvSpPr/>
          <p:nvPr/>
        </p:nvSpPr>
        <p:spPr>
          <a:xfrm>
            <a:off x="6651200"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28d7a568423_1_482"/>
          <p:cNvSpPr/>
          <p:nvPr/>
        </p:nvSpPr>
        <p:spPr>
          <a:xfrm>
            <a:off x="8833450" y="17325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8d7a568423_1_482"/>
          <p:cNvSpPr/>
          <p:nvPr/>
        </p:nvSpPr>
        <p:spPr>
          <a:xfrm>
            <a:off x="8766525" y="4631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4" name="Google Shape;224;g28d7a568423_1_482"/>
          <p:cNvPicPr preferRelativeResize="0"/>
          <p:nvPr/>
        </p:nvPicPr>
        <p:blipFill rotWithShape="1">
          <a:blip r:embed="rId3">
            <a:alphaModFix/>
          </a:blip>
          <a:srcRect b="52614" l="17259" r="0" t="0"/>
          <a:stretch/>
        </p:blipFill>
        <p:spPr>
          <a:xfrm rot="-7582850">
            <a:off x="6613442" y="-162699"/>
            <a:ext cx="4933720" cy="2913471"/>
          </a:xfrm>
          <a:prstGeom prst="rect">
            <a:avLst/>
          </a:prstGeom>
          <a:noFill/>
          <a:ln>
            <a:noFill/>
          </a:ln>
        </p:spPr>
      </p:pic>
      <p:pic>
        <p:nvPicPr>
          <p:cNvPr id="225" name="Google Shape;225;g28d7a568423_1_482"/>
          <p:cNvPicPr preferRelativeResize="0"/>
          <p:nvPr/>
        </p:nvPicPr>
        <p:blipFill rotWithShape="1">
          <a:blip r:embed="rId3">
            <a:alphaModFix/>
          </a:blip>
          <a:srcRect b="0" l="0" r="24992" t="44398"/>
          <a:stretch/>
        </p:blipFill>
        <p:spPr>
          <a:xfrm rot="-4748208">
            <a:off x="-1089235" y="-112694"/>
            <a:ext cx="3983823" cy="304536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BIG_NUMBER_1_1_2_1_1_1_2_1_1">
    <p:bg>
      <p:bgPr>
        <a:gradFill>
          <a:gsLst>
            <a:gs pos="0">
              <a:srgbClr val="002258"/>
            </a:gs>
            <a:gs pos="100000">
              <a:srgbClr val="090024"/>
            </a:gs>
          </a:gsLst>
          <a:path path="circle">
            <a:fillToRect b="50%" l="50%" r="50%" t="50%"/>
          </a:path>
          <a:tileRect/>
        </a:gradFill>
      </p:bgPr>
    </p:bg>
    <p:spTree>
      <p:nvGrpSpPr>
        <p:cNvPr id="226" name="Shape 226"/>
        <p:cNvGrpSpPr/>
        <p:nvPr/>
      </p:nvGrpSpPr>
      <p:grpSpPr>
        <a:xfrm>
          <a:off x="0" y="0"/>
          <a:ext cx="0" cy="0"/>
          <a:chOff x="0" y="0"/>
          <a:chExt cx="0" cy="0"/>
        </a:xfrm>
      </p:grpSpPr>
      <p:pic>
        <p:nvPicPr>
          <p:cNvPr id="227" name="Google Shape;227;g28d7a568423_1_502"/>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228" name="Google Shape;228;g28d7a568423_1_502"/>
          <p:cNvSpPr txBox="1"/>
          <p:nvPr>
            <p:ph idx="1" type="subTitle"/>
          </p:nvPr>
        </p:nvSpPr>
        <p:spPr>
          <a:xfrm>
            <a:off x="5236463"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229" name="Google Shape;229;g28d7a568423_1_502"/>
          <p:cNvSpPr/>
          <p:nvPr/>
        </p:nvSpPr>
        <p:spPr>
          <a:xfrm>
            <a:off x="4088550" y="43285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g28d7a568423_1_502"/>
          <p:cNvSpPr/>
          <p:nvPr/>
        </p:nvSpPr>
        <p:spPr>
          <a:xfrm>
            <a:off x="7874675" y="32166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g28d7a568423_1_502"/>
          <p:cNvSpPr/>
          <p:nvPr/>
        </p:nvSpPr>
        <p:spPr>
          <a:xfrm>
            <a:off x="399850" y="107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28d7a568423_1_502"/>
          <p:cNvSpPr/>
          <p:nvPr/>
        </p:nvSpPr>
        <p:spPr>
          <a:xfrm>
            <a:off x="8739050"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28d7a568423_1_502"/>
          <p:cNvSpPr/>
          <p:nvPr/>
        </p:nvSpPr>
        <p:spPr>
          <a:xfrm>
            <a:off x="6766825"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4" name="Google Shape;234;g28d7a568423_1_502"/>
          <p:cNvPicPr preferRelativeResize="0"/>
          <p:nvPr/>
        </p:nvPicPr>
        <p:blipFill rotWithShape="1">
          <a:blip r:embed="rId3">
            <a:alphaModFix/>
          </a:blip>
          <a:srcRect b="0" l="0" r="32989" t="27703"/>
          <a:stretch/>
        </p:blipFill>
        <p:spPr>
          <a:xfrm rot="1476221">
            <a:off x="4111941" y="-1201320"/>
            <a:ext cx="6863724" cy="4881206"/>
          </a:xfrm>
          <a:prstGeom prst="rect">
            <a:avLst/>
          </a:prstGeom>
          <a:noFill/>
          <a:ln>
            <a:noFill/>
          </a:ln>
        </p:spPr>
      </p:pic>
      <p:sp>
        <p:nvSpPr>
          <p:cNvPr id="235" name="Google Shape;235;g28d7a568423_1_50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1">
  <p:cSld name="BIG_NUMBER_1_1_2_1_1_1_2_1_1_1">
    <p:bg>
      <p:bgPr>
        <a:gradFill>
          <a:gsLst>
            <a:gs pos="0">
              <a:srgbClr val="002258"/>
            </a:gs>
            <a:gs pos="100000">
              <a:srgbClr val="090024"/>
            </a:gs>
          </a:gsLst>
          <a:path path="circle">
            <a:fillToRect b="50%" l="50%" r="50%" t="50%"/>
          </a:path>
          <a:tileRect/>
        </a:gradFill>
      </p:bgPr>
    </p:bg>
    <p:spTree>
      <p:nvGrpSpPr>
        <p:cNvPr id="236" name="Shape 236"/>
        <p:cNvGrpSpPr/>
        <p:nvPr/>
      </p:nvGrpSpPr>
      <p:grpSpPr>
        <a:xfrm>
          <a:off x="0" y="0"/>
          <a:ext cx="0" cy="0"/>
          <a:chOff x="0" y="0"/>
          <a:chExt cx="0" cy="0"/>
        </a:xfrm>
      </p:grpSpPr>
      <p:pic>
        <p:nvPicPr>
          <p:cNvPr id="237" name="Google Shape;237;g28d7a568423_1_512"/>
          <p:cNvPicPr preferRelativeResize="0"/>
          <p:nvPr/>
        </p:nvPicPr>
        <p:blipFill rotWithShape="1">
          <a:blip r:embed="rId2">
            <a:alphaModFix amt="7000"/>
          </a:blip>
          <a:srcRect b="40949" l="15633" r="0" t="7923"/>
          <a:stretch/>
        </p:blipFill>
        <p:spPr>
          <a:xfrm>
            <a:off x="0" y="0"/>
            <a:ext cx="8242077" cy="5143500"/>
          </a:xfrm>
          <a:prstGeom prst="rect">
            <a:avLst/>
          </a:prstGeom>
          <a:noFill/>
          <a:ln>
            <a:noFill/>
          </a:ln>
        </p:spPr>
      </p:pic>
      <p:sp>
        <p:nvSpPr>
          <p:cNvPr id="238" name="Google Shape;238;g28d7a568423_1_512"/>
          <p:cNvSpPr txBox="1"/>
          <p:nvPr>
            <p:ph idx="1" type="subTitle"/>
          </p:nvPr>
        </p:nvSpPr>
        <p:spPr>
          <a:xfrm>
            <a:off x="1812175" y="3400877"/>
            <a:ext cx="25443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r">
              <a:lnSpc>
                <a:spcPct val="100000"/>
              </a:lnSpc>
              <a:spcBef>
                <a:spcPts val="0"/>
              </a:spcBef>
              <a:spcAft>
                <a:spcPts val="0"/>
              </a:spcAft>
              <a:buClr>
                <a:srgbClr val="FFFFFF"/>
              </a:buClr>
              <a:buSzPts val="2800"/>
              <a:buNone/>
              <a:defRPr sz="2800">
                <a:solidFill>
                  <a:srgbClr val="FFFFFF"/>
                </a:solidFill>
              </a:defRPr>
            </a:lvl2pPr>
            <a:lvl3pPr lvl="2" algn="r">
              <a:lnSpc>
                <a:spcPct val="100000"/>
              </a:lnSpc>
              <a:spcBef>
                <a:spcPts val="0"/>
              </a:spcBef>
              <a:spcAft>
                <a:spcPts val="0"/>
              </a:spcAft>
              <a:buClr>
                <a:srgbClr val="FFFFFF"/>
              </a:buClr>
              <a:buSzPts val="2800"/>
              <a:buNone/>
              <a:defRPr sz="2800">
                <a:solidFill>
                  <a:srgbClr val="FFFFFF"/>
                </a:solidFill>
              </a:defRPr>
            </a:lvl3pPr>
            <a:lvl4pPr lvl="3" algn="r">
              <a:lnSpc>
                <a:spcPct val="100000"/>
              </a:lnSpc>
              <a:spcBef>
                <a:spcPts val="0"/>
              </a:spcBef>
              <a:spcAft>
                <a:spcPts val="0"/>
              </a:spcAft>
              <a:buClr>
                <a:srgbClr val="FFFFFF"/>
              </a:buClr>
              <a:buSzPts val="2800"/>
              <a:buNone/>
              <a:defRPr sz="2800">
                <a:solidFill>
                  <a:srgbClr val="FFFFFF"/>
                </a:solidFill>
              </a:defRPr>
            </a:lvl4pPr>
            <a:lvl5pPr lvl="4" algn="r">
              <a:lnSpc>
                <a:spcPct val="100000"/>
              </a:lnSpc>
              <a:spcBef>
                <a:spcPts val="0"/>
              </a:spcBef>
              <a:spcAft>
                <a:spcPts val="0"/>
              </a:spcAft>
              <a:buClr>
                <a:srgbClr val="FFFFFF"/>
              </a:buClr>
              <a:buSzPts val="2800"/>
              <a:buNone/>
              <a:defRPr sz="2800">
                <a:solidFill>
                  <a:srgbClr val="FFFFFF"/>
                </a:solidFill>
              </a:defRPr>
            </a:lvl5pPr>
            <a:lvl6pPr lvl="5" algn="r">
              <a:lnSpc>
                <a:spcPct val="100000"/>
              </a:lnSpc>
              <a:spcBef>
                <a:spcPts val="0"/>
              </a:spcBef>
              <a:spcAft>
                <a:spcPts val="0"/>
              </a:spcAft>
              <a:buClr>
                <a:srgbClr val="FFFFFF"/>
              </a:buClr>
              <a:buSzPts val="2800"/>
              <a:buNone/>
              <a:defRPr sz="2800">
                <a:solidFill>
                  <a:srgbClr val="FFFFFF"/>
                </a:solidFill>
              </a:defRPr>
            </a:lvl6pPr>
            <a:lvl7pPr lvl="6" algn="r">
              <a:lnSpc>
                <a:spcPct val="100000"/>
              </a:lnSpc>
              <a:spcBef>
                <a:spcPts val="0"/>
              </a:spcBef>
              <a:spcAft>
                <a:spcPts val="0"/>
              </a:spcAft>
              <a:buClr>
                <a:srgbClr val="FFFFFF"/>
              </a:buClr>
              <a:buSzPts val="2800"/>
              <a:buNone/>
              <a:defRPr sz="2800">
                <a:solidFill>
                  <a:srgbClr val="FFFFFF"/>
                </a:solidFill>
              </a:defRPr>
            </a:lvl7pPr>
            <a:lvl8pPr lvl="7" algn="r">
              <a:lnSpc>
                <a:spcPct val="100000"/>
              </a:lnSpc>
              <a:spcBef>
                <a:spcPts val="0"/>
              </a:spcBef>
              <a:spcAft>
                <a:spcPts val="0"/>
              </a:spcAft>
              <a:buClr>
                <a:srgbClr val="FFFFFF"/>
              </a:buClr>
              <a:buSzPts val="2800"/>
              <a:buNone/>
              <a:defRPr sz="2800">
                <a:solidFill>
                  <a:srgbClr val="FFFFFF"/>
                </a:solidFill>
              </a:defRPr>
            </a:lvl8pPr>
            <a:lvl9pPr lvl="8" algn="r">
              <a:lnSpc>
                <a:spcPct val="100000"/>
              </a:lnSpc>
              <a:spcBef>
                <a:spcPts val="0"/>
              </a:spcBef>
              <a:spcAft>
                <a:spcPts val="0"/>
              </a:spcAft>
              <a:buClr>
                <a:srgbClr val="FFFFFF"/>
              </a:buClr>
              <a:buSzPts val="2800"/>
              <a:buNone/>
              <a:defRPr sz="2800">
                <a:solidFill>
                  <a:srgbClr val="FFFFFF"/>
                </a:solidFill>
              </a:defRPr>
            </a:lvl9pPr>
          </a:lstStyle>
          <a:p/>
        </p:txBody>
      </p:sp>
      <p:sp>
        <p:nvSpPr>
          <p:cNvPr id="239" name="Google Shape;239;g28d7a568423_1_512"/>
          <p:cNvSpPr/>
          <p:nvPr/>
        </p:nvSpPr>
        <p:spPr>
          <a:xfrm rot="10800000">
            <a:off x="5050350" y="10300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8d7a568423_1_512"/>
          <p:cNvSpPr/>
          <p:nvPr/>
        </p:nvSpPr>
        <p:spPr>
          <a:xfrm rot="10800000">
            <a:off x="4624600" y="22623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28d7a568423_1_512"/>
          <p:cNvSpPr/>
          <p:nvPr/>
        </p:nvSpPr>
        <p:spPr>
          <a:xfrm rot="10800000">
            <a:off x="8739050" y="42804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28d7a568423_1_512"/>
          <p:cNvSpPr/>
          <p:nvPr/>
        </p:nvSpPr>
        <p:spPr>
          <a:xfrm rot="10800000">
            <a:off x="399850"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28d7a568423_1_512"/>
          <p:cNvSpPr/>
          <p:nvPr/>
        </p:nvSpPr>
        <p:spPr>
          <a:xfrm rot="10800000">
            <a:off x="2372075"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4" name="Google Shape;244;g28d7a568423_1_512"/>
          <p:cNvPicPr preferRelativeResize="0"/>
          <p:nvPr/>
        </p:nvPicPr>
        <p:blipFill rotWithShape="1">
          <a:blip r:embed="rId3">
            <a:alphaModFix/>
          </a:blip>
          <a:srcRect b="-21" l="32975" r="12" t="27724"/>
          <a:stretch/>
        </p:blipFill>
        <p:spPr>
          <a:xfrm rot="-1569163">
            <a:off x="-2238634" y="-1539406"/>
            <a:ext cx="6863716" cy="4881207"/>
          </a:xfrm>
          <a:prstGeom prst="rect">
            <a:avLst/>
          </a:prstGeom>
          <a:noFill/>
          <a:ln>
            <a:noFill/>
          </a:ln>
        </p:spPr>
      </p:pic>
      <p:sp>
        <p:nvSpPr>
          <p:cNvPr id="245" name="Google Shape;245;g28d7a568423_1_51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NUMBERS">
  <p:cSld name="BIG_NUMBER_1_1_2_1_1_2">
    <p:bg>
      <p:bgPr>
        <a:gradFill>
          <a:gsLst>
            <a:gs pos="0">
              <a:srgbClr val="002258"/>
            </a:gs>
            <a:gs pos="100000">
              <a:srgbClr val="090024"/>
            </a:gs>
          </a:gsLst>
          <a:path path="circle">
            <a:fillToRect b="50%" l="50%" r="50%" t="50%"/>
          </a:path>
          <a:tileRect/>
        </a:gradFill>
      </p:bgPr>
    </p:bg>
    <p:spTree>
      <p:nvGrpSpPr>
        <p:cNvPr id="28" name="Shape 28"/>
        <p:cNvGrpSpPr/>
        <p:nvPr/>
      </p:nvGrpSpPr>
      <p:grpSpPr>
        <a:xfrm>
          <a:off x="0" y="0"/>
          <a:ext cx="0" cy="0"/>
          <a:chOff x="0" y="0"/>
          <a:chExt cx="0" cy="0"/>
        </a:xfrm>
      </p:grpSpPr>
      <p:sp>
        <p:nvSpPr>
          <p:cNvPr id="29" name="Google Shape;29;g28d7a568423_1_44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30" name="Google Shape;30;g28d7a568423_1_448"/>
          <p:cNvPicPr preferRelativeResize="0"/>
          <p:nvPr/>
        </p:nvPicPr>
        <p:blipFill rotWithShape="1">
          <a:blip r:embed="rId2">
            <a:alphaModFix amt="3000"/>
          </a:blip>
          <a:srcRect b="37570" l="7368" r="10851" t="0"/>
          <a:stretch/>
        </p:blipFill>
        <p:spPr>
          <a:xfrm rot="5400000">
            <a:off x="-450575" y="-214176"/>
            <a:ext cx="6079624" cy="5606076"/>
          </a:xfrm>
          <a:prstGeom prst="rect">
            <a:avLst/>
          </a:prstGeom>
          <a:noFill/>
          <a:ln>
            <a:noFill/>
          </a:ln>
        </p:spPr>
      </p:pic>
      <p:pic>
        <p:nvPicPr>
          <p:cNvPr id="31" name="Google Shape;31;g28d7a568423_1_448"/>
          <p:cNvPicPr preferRelativeResize="0"/>
          <p:nvPr/>
        </p:nvPicPr>
        <p:blipFill rotWithShape="1">
          <a:blip r:embed="rId2">
            <a:alphaModFix amt="4000"/>
          </a:blip>
          <a:srcRect b="49540" l="0" r="40475" t="0"/>
          <a:stretch/>
        </p:blipFill>
        <p:spPr>
          <a:xfrm rot="-5400000">
            <a:off x="5006950" y="-304550"/>
            <a:ext cx="4425275" cy="4531125"/>
          </a:xfrm>
          <a:prstGeom prst="rect">
            <a:avLst/>
          </a:prstGeom>
          <a:noFill/>
          <a:ln>
            <a:noFill/>
          </a:ln>
        </p:spPr>
      </p:pic>
      <p:sp>
        <p:nvSpPr>
          <p:cNvPr id="32" name="Google Shape;32;g28d7a568423_1_448"/>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g28d7a568423_1_448"/>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28d7a568423_1_448"/>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g28d7a568423_1_448"/>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g28d7a568423_1_448"/>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g28d7a568423_1_448"/>
          <p:cNvSpPr txBox="1"/>
          <p:nvPr>
            <p:ph idx="2" type="title"/>
          </p:nvPr>
        </p:nvSpPr>
        <p:spPr>
          <a:xfrm>
            <a:off x="13550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38" name="Google Shape;38;g28d7a568423_1_448"/>
          <p:cNvSpPr txBox="1"/>
          <p:nvPr>
            <p:ph idx="3" type="title"/>
          </p:nvPr>
        </p:nvSpPr>
        <p:spPr>
          <a:xfrm>
            <a:off x="47632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39" name="Google Shape;39;g28d7a568423_1_448"/>
          <p:cNvSpPr txBox="1"/>
          <p:nvPr>
            <p:ph idx="1" type="subTitle"/>
          </p:nvPr>
        </p:nvSpPr>
        <p:spPr>
          <a:xfrm>
            <a:off x="13550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0" name="Google Shape;40;g28d7a568423_1_448"/>
          <p:cNvSpPr txBox="1"/>
          <p:nvPr>
            <p:ph idx="4" type="subTitle"/>
          </p:nvPr>
        </p:nvSpPr>
        <p:spPr>
          <a:xfrm>
            <a:off x="47632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pic>
        <p:nvPicPr>
          <p:cNvPr id="41" name="Google Shape;41;g28d7a568423_1_448"/>
          <p:cNvPicPr preferRelativeResize="0"/>
          <p:nvPr/>
        </p:nvPicPr>
        <p:blipFill rotWithShape="1">
          <a:blip r:embed="rId3">
            <a:alphaModFix/>
          </a:blip>
          <a:srcRect b="0" l="0" r="0" t="0"/>
          <a:stretch/>
        </p:blipFill>
        <p:spPr>
          <a:xfrm rot="10164039">
            <a:off x="5147593" y="479517"/>
            <a:ext cx="7206181" cy="6184334"/>
          </a:xfrm>
          <a:prstGeom prst="rect">
            <a:avLst/>
          </a:prstGeom>
          <a:noFill/>
          <a:ln>
            <a:noFill/>
          </a:ln>
        </p:spPr>
      </p:pic>
      <p:pic>
        <p:nvPicPr>
          <p:cNvPr id="42" name="Google Shape;42;g28d7a568423_1_448"/>
          <p:cNvPicPr preferRelativeResize="0"/>
          <p:nvPr/>
        </p:nvPicPr>
        <p:blipFill rotWithShape="1">
          <a:blip r:embed="rId3">
            <a:alphaModFix/>
          </a:blip>
          <a:srcRect b="3079" l="8256" r="0" t="-3080"/>
          <a:stretch/>
        </p:blipFill>
        <p:spPr>
          <a:xfrm rot="9843866">
            <a:off x="-2952551" y="-1388187"/>
            <a:ext cx="6611218" cy="6185776"/>
          </a:xfrm>
          <a:prstGeom prst="rect">
            <a:avLst/>
          </a:prstGeom>
          <a:noFill/>
          <a:ln>
            <a:noFill/>
          </a:ln>
        </p:spPr>
      </p:pic>
      <p:pic>
        <p:nvPicPr>
          <p:cNvPr id="43" name="Google Shape;43;g28d7a568423_1_448"/>
          <p:cNvPicPr preferRelativeResize="0"/>
          <p:nvPr/>
        </p:nvPicPr>
        <p:blipFill rotWithShape="1">
          <a:blip r:embed="rId4">
            <a:alphaModFix/>
          </a:blip>
          <a:srcRect b="0" l="0" r="0" t="0"/>
          <a:stretch/>
        </p:blipFill>
        <p:spPr>
          <a:xfrm flipH="1" rot="-8856630">
            <a:off x="-1488950" y="3211052"/>
            <a:ext cx="9894450" cy="6522153"/>
          </a:xfrm>
          <a:prstGeom prst="rect">
            <a:avLst/>
          </a:prstGeom>
          <a:noFill/>
          <a:ln>
            <a:noFill/>
          </a:ln>
        </p:spPr>
      </p:pic>
      <p:pic>
        <p:nvPicPr>
          <p:cNvPr id="44" name="Google Shape;44;g28d7a568423_1_448"/>
          <p:cNvPicPr preferRelativeResize="0"/>
          <p:nvPr/>
        </p:nvPicPr>
        <p:blipFill rotWithShape="1">
          <a:blip r:embed="rId4">
            <a:alphaModFix/>
          </a:blip>
          <a:srcRect b="0" l="0" r="0" t="0"/>
          <a:stretch/>
        </p:blipFill>
        <p:spPr>
          <a:xfrm rot="-1226608">
            <a:off x="2943676" y="-4252097"/>
            <a:ext cx="9894448" cy="6522153"/>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2">
  <p:cSld name="BIG_NUMBER_1_1_2_1_1_1_2_1_1_1_1">
    <p:bg>
      <p:bgPr>
        <a:gradFill>
          <a:gsLst>
            <a:gs pos="0">
              <a:srgbClr val="002258"/>
            </a:gs>
            <a:gs pos="100000">
              <a:srgbClr val="090024"/>
            </a:gs>
          </a:gsLst>
          <a:path path="circle">
            <a:fillToRect b="50%" l="50%" r="50%" t="50%"/>
          </a:path>
          <a:tileRect/>
        </a:gradFill>
      </p:bgPr>
    </p:bg>
    <p:spTree>
      <p:nvGrpSpPr>
        <p:cNvPr id="246" name="Shape 246"/>
        <p:cNvGrpSpPr/>
        <p:nvPr/>
      </p:nvGrpSpPr>
      <p:grpSpPr>
        <a:xfrm>
          <a:off x="0" y="0"/>
          <a:ext cx="0" cy="0"/>
          <a:chOff x="0" y="0"/>
          <a:chExt cx="0" cy="0"/>
        </a:xfrm>
      </p:grpSpPr>
      <p:pic>
        <p:nvPicPr>
          <p:cNvPr id="247" name="Google Shape;247;g28d7a568423_1_522"/>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248" name="Google Shape;248;g28d7a568423_1_522"/>
          <p:cNvSpPr txBox="1"/>
          <p:nvPr>
            <p:ph idx="1" type="subTitle"/>
          </p:nvPr>
        </p:nvSpPr>
        <p:spPr>
          <a:xfrm>
            <a:off x="4454075"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249" name="Google Shape;249;g28d7a568423_1_52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g28d7a568423_1_522"/>
          <p:cNvSpPr/>
          <p:nvPr/>
        </p:nvSpPr>
        <p:spPr>
          <a:xfrm>
            <a:off x="4479900" y="22252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g28d7a568423_1_522"/>
          <p:cNvSpPr/>
          <p:nvPr/>
        </p:nvSpPr>
        <p:spPr>
          <a:xfrm>
            <a:off x="4091650" y="3805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g28d7a568423_1_522"/>
          <p:cNvSpPr/>
          <p:nvPr/>
        </p:nvSpPr>
        <p:spPr>
          <a:xfrm>
            <a:off x="3730175" y="591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28d7a568423_1_522"/>
          <p:cNvSpPr/>
          <p:nvPr/>
        </p:nvSpPr>
        <p:spPr>
          <a:xfrm>
            <a:off x="5939200" y="8463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28d7a568423_1_522"/>
          <p:cNvSpPr/>
          <p:nvPr/>
        </p:nvSpPr>
        <p:spPr>
          <a:xfrm>
            <a:off x="7813500" y="41934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g28d7a568423_1_522"/>
          <p:cNvPicPr preferRelativeResize="0"/>
          <p:nvPr/>
        </p:nvPicPr>
        <p:blipFill rotWithShape="1">
          <a:blip r:embed="rId3">
            <a:alphaModFix/>
          </a:blip>
          <a:srcRect b="-18" l="18961" r="7" t="8283"/>
          <a:stretch/>
        </p:blipFill>
        <p:spPr>
          <a:xfrm rot="2100480">
            <a:off x="4573041" y="-2712060"/>
            <a:ext cx="8299462" cy="6193568"/>
          </a:xfrm>
          <a:prstGeom prst="rect">
            <a:avLst/>
          </a:prstGeom>
          <a:noFill/>
          <a:ln>
            <a:noFill/>
          </a:ln>
        </p:spPr>
      </p:pic>
      <p:pic>
        <p:nvPicPr>
          <p:cNvPr id="256" name="Google Shape;256;g28d7a568423_1_522"/>
          <p:cNvPicPr preferRelativeResize="0"/>
          <p:nvPr/>
        </p:nvPicPr>
        <p:blipFill rotWithShape="1">
          <a:blip r:embed="rId3">
            <a:alphaModFix/>
          </a:blip>
          <a:srcRect b="-18" l="18961" r="7" t="8283"/>
          <a:stretch/>
        </p:blipFill>
        <p:spPr>
          <a:xfrm rot="2100474">
            <a:off x="-1657468" y="1317124"/>
            <a:ext cx="6646584" cy="4960090"/>
          </a:xfrm>
          <a:prstGeom prst="rect">
            <a:avLst/>
          </a:prstGeom>
          <a:noFill/>
          <a:ln>
            <a:noFill/>
          </a:ln>
        </p:spPr>
      </p:pic>
      <p:sp>
        <p:nvSpPr>
          <p:cNvPr id="257" name="Google Shape;257;g28d7a568423_1_52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_2_1_1_1_2_1_2">
    <p:bg>
      <p:bgPr>
        <a:gradFill>
          <a:gsLst>
            <a:gs pos="0">
              <a:srgbClr val="002258"/>
            </a:gs>
            <a:gs pos="100000">
              <a:srgbClr val="090024"/>
            </a:gs>
          </a:gsLst>
          <a:path path="circle">
            <a:fillToRect b="50%" l="50%" r="50%" t="50%"/>
          </a:path>
          <a:tileRect/>
        </a:gradFill>
      </p:bgPr>
    </p:bg>
    <p:spTree>
      <p:nvGrpSpPr>
        <p:cNvPr id="258" name="Shape 258"/>
        <p:cNvGrpSpPr/>
        <p:nvPr/>
      </p:nvGrpSpPr>
      <p:grpSpPr>
        <a:xfrm>
          <a:off x="0" y="0"/>
          <a:ext cx="0" cy="0"/>
          <a:chOff x="0" y="0"/>
          <a:chExt cx="0" cy="0"/>
        </a:xfrm>
      </p:grpSpPr>
      <p:sp>
        <p:nvSpPr>
          <p:cNvPr id="259" name="Google Shape;259;g28d7a568423_1_534"/>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28d7a568423_1_534"/>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28d7a568423_1_534"/>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g28d7a568423_1_534"/>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g28d7a568423_1_534"/>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264" name="Google Shape;264;g28d7a568423_1_53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65" name="Google Shape;265;g28d7a568423_1_534"/>
          <p:cNvSpPr/>
          <p:nvPr/>
        </p:nvSpPr>
        <p:spPr>
          <a:xfrm>
            <a:off x="2827650" y="1219075"/>
            <a:ext cx="3488700" cy="34887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g28d7a568423_1_534"/>
          <p:cNvSpPr txBox="1"/>
          <p:nvPr>
            <p:ph idx="1" type="subTitle"/>
          </p:nvPr>
        </p:nvSpPr>
        <p:spPr>
          <a:xfrm>
            <a:off x="3460800" y="1588200"/>
            <a:ext cx="22224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267" name="Google Shape;267;g28d7a568423_1_534"/>
          <p:cNvSpPr txBox="1"/>
          <p:nvPr/>
        </p:nvSpPr>
        <p:spPr>
          <a:xfrm>
            <a:off x="3332700" y="3319450"/>
            <a:ext cx="24786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Nunito Light"/>
                <a:ea typeface="Nunito Light"/>
                <a:cs typeface="Nunito Light"/>
                <a:sym typeface="Nunito Light"/>
              </a:rPr>
              <a:t>CREDITS: This presentation template was created by </a:t>
            </a:r>
            <a:r>
              <a:rPr b="0" i="0" lang="en" sz="900" u="none" cap="none" strike="noStrike">
                <a:solidFill>
                  <a:srgbClr val="FFFFFF"/>
                </a:solidFill>
                <a:uFill>
                  <a:noFill/>
                </a:uFill>
                <a:latin typeface="Nunito Light"/>
                <a:ea typeface="Nunito Light"/>
                <a:cs typeface="Nunito Light"/>
                <a:sym typeface="Nunito Light"/>
                <a:hlinkClick r:id="rId3">
                  <a:extLst>
                    <a:ext uri="{A12FA001-AC4F-418D-AE19-62706E023703}">
                      <ahyp:hlinkClr val="tx"/>
                    </a:ext>
                  </a:extLst>
                </a:hlinkClick>
              </a:rPr>
              <a:t>Slidesgo</a:t>
            </a:r>
            <a:r>
              <a:rPr b="0" i="0" lang="en" sz="900" u="none" cap="none" strike="noStrike">
                <a:solidFill>
                  <a:srgbClr val="FFFFFF"/>
                </a:solidFill>
                <a:latin typeface="Nunito Light"/>
                <a:ea typeface="Nunito Light"/>
                <a:cs typeface="Nunito Light"/>
                <a:sym typeface="Nunito Light"/>
              </a:rPr>
              <a:t>, including icons by </a:t>
            </a:r>
            <a:r>
              <a:rPr b="0" i="0" lang="en" sz="900" u="none" cap="none" strike="noStrike">
                <a:solidFill>
                  <a:srgbClr val="FFFFFF"/>
                </a:solidFill>
                <a:uFill>
                  <a:noFill/>
                </a:uFill>
                <a:latin typeface="Nunito Light"/>
                <a:ea typeface="Nunito Light"/>
                <a:cs typeface="Nunito Light"/>
                <a:sym typeface="Nunito Light"/>
                <a:hlinkClick r:id="rId4">
                  <a:extLst>
                    <a:ext uri="{A12FA001-AC4F-418D-AE19-62706E023703}">
                      <ahyp:hlinkClr val="tx"/>
                    </a:ext>
                  </a:extLst>
                </a:hlinkClick>
              </a:rPr>
              <a:t>Flaticon</a:t>
            </a:r>
            <a:r>
              <a:rPr b="0" i="0" lang="en" sz="900" u="none" cap="none" strike="noStrike">
                <a:solidFill>
                  <a:srgbClr val="FFFFFF"/>
                </a:solidFill>
                <a:latin typeface="Nunito Light"/>
                <a:ea typeface="Nunito Light"/>
                <a:cs typeface="Nunito Light"/>
                <a:sym typeface="Nunito Light"/>
              </a:rPr>
              <a:t>, and infographics &amp; images by </a:t>
            </a:r>
            <a:r>
              <a:rPr b="0" i="0" lang="en" sz="900" u="none" cap="none" strike="noStrike">
                <a:solidFill>
                  <a:srgbClr val="FFFFFF"/>
                </a:solidFill>
                <a:uFill>
                  <a:noFill/>
                </a:uFill>
                <a:latin typeface="Nunito Light"/>
                <a:ea typeface="Nunito Light"/>
                <a:cs typeface="Nunito Light"/>
                <a:sym typeface="Nunito Light"/>
                <a:hlinkClick r:id="rId5">
                  <a:extLst>
                    <a:ext uri="{A12FA001-AC4F-418D-AE19-62706E023703}">
                      <ahyp:hlinkClr val="tx"/>
                    </a:ext>
                  </a:extLst>
                </a:hlinkClick>
              </a:rPr>
              <a:t>Freepik</a:t>
            </a:r>
            <a:r>
              <a:rPr b="0" i="0" lang="en" sz="900" u="none" cap="none" strike="noStrike">
                <a:solidFill>
                  <a:srgbClr val="FFFFFF"/>
                </a:solidFill>
                <a:latin typeface="Nunito Light"/>
                <a:ea typeface="Nunito Light"/>
                <a:cs typeface="Nunito Light"/>
                <a:sym typeface="Nunito Light"/>
              </a:rPr>
              <a:t>. </a:t>
            </a:r>
            <a:endParaRPr b="0" i="0" sz="900" u="none" cap="none" strike="noStrike">
              <a:solidFill>
                <a:srgbClr val="FFFFFF"/>
              </a:solidFill>
              <a:latin typeface="Nunito Light"/>
              <a:ea typeface="Nunito Light"/>
              <a:cs typeface="Nunito Light"/>
              <a:sym typeface="Nunito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FFFFF"/>
              </a:solidFill>
              <a:latin typeface="Nunito Light"/>
              <a:ea typeface="Nunito Light"/>
              <a:cs typeface="Nunito Light"/>
              <a:sym typeface="Nunito Light"/>
            </a:endParaRPr>
          </a:p>
        </p:txBody>
      </p:sp>
      <p:pic>
        <p:nvPicPr>
          <p:cNvPr id="268" name="Google Shape;268;g28d7a568423_1_534"/>
          <p:cNvPicPr preferRelativeResize="0"/>
          <p:nvPr/>
        </p:nvPicPr>
        <p:blipFill rotWithShape="1">
          <a:blip r:embed="rId6">
            <a:alphaModFix/>
          </a:blip>
          <a:srcRect b="0" l="0" r="17783" t="48557"/>
          <a:stretch/>
        </p:blipFill>
        <p:spPr>
          <a:xfrm rot="5400000">
            <a:off x="5861812" y="1737383"/>
            <a:ext cx="4366897" cy="2817531"/>
          </a:xfrm>
          <a:prstGeom prst="rect">
            <a:avLst/>
          </a:prstGeom>
          <a:noFill/>
          <a:ln>
            <a:noFill/>
          </a:ln>
        </p:spPr>
      </p:pic>
      <p:pic>
        <p:nvPicPr>
          <p:cNvPr id="269" name="Google Shape;269;g28d7a568423_1_534"/>
          <p:cNvPicPr preferRelativeResize="0"/>
          <p:nvPr/>
        </p:nvPicPr>
        <p:blipFill rotWithShape="1">
          <a:blip r:embed="rId6">
            <a:alphaModFix/>
          </a:blip>
          <a:srcRect b="0" l="63827" r="0" t="0"/>
          <a:stretch/>
        </p:blipFill>
        <p:spPr>
          <a:xfrm>
            <a:off x="-323772" y="176150"/>
            <a:ext cx="1921317" cy="5477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2_1_1_1_2_1_3">
    <p:bg>
      <p:bgPr>
        <a:gradFill>
          <a:gsLst>
            <a:gs pos="0">
              <a:srgbClr val="002258"/>
            </a:gs>
            <a:gs pos="100000">
              <a:srgbClr val="090024"/>
            </a:gs>
          </a:gsLst>
          <a:path path="circle">
            <a:fillToRect b="50%" l="50%" r="50%" t="50%"/>
          </a:path>
          <a:tileRect/>
        </a:gradFill>
      </p:bgPr>
    </p:bg>
    <p:spTree>
      <p:nvGrpSpPr>
        <p:cNvPr id="270" name="Shape 270"/>
        <p:cNvGrpSpPr/>
        <p:nvPr/>
      </p:nvGrpSpPr>
      <p:grpSpPr>
        <a:xfrm>
          <a:off x="0" y="0"/>
          <a:ext cx="0" cy="0"/>
          <a:chOff x="0" y="0"/>
          <a:chExt cx="0" cy="0"/>
        </a:xfrm>
      </p:grpSpPr>
      <p:pic>
        <p:nvPicPr>
          <p:cNvPr id="271" name="Google Shape;271;g28d7a568423_1_546"/>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272" name="Google Shape;272;g28d7a568423_1_54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73" name="Google Shape;273;g28d7a568423_1_546"/>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28d7a568423_1_546"/>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28d7a568423_1_546"/>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g28d7a568423_1_546"/>
          <p:cNvSpPr txBox="1"/>
          <p:nvPr>
            <p:ph idx="1" type="body"/>
          </p:nvPr>
        </p:nvSpPr>
        <p:spPr>
          <a:xfrm>
            <a:off x="960350"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
        <p:nvSpPr>
          <p:cNvPr id="277" name="Google Shape;277;g28d7a568423_1_546"/>
          <p:cNvSpPr txBox="1"/>
          <p:nvPr>
            <p:ph idx="2" type="body"/>
          </p:nvPr>
        </p:nvSpPr>
        <p:spPr>
          <a:xfrm>
            <a:off x="4671861"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278" name="Shape 278"/>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BLANK_1">
    <p:bg>
      <p:bgPr>
        <a:solidFill>
          <a:srgbClr val="FFFFFF"/>
        </a:solidFill>
      </p:bgPr>
    </p:bg>
    <p:spTree>
      <p:nvGrpSpPr>
        <p:cNvPr id="279" name="Shape 279"/>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1">
    <p:bg>
      <p:bgPr>
        <a:gradFill>
          <a:gsLst>
            <a:gs pos="0">
              <a:srgbClr val="002258"/>
            </a:gs>
            <a:gs pos="100000">
              <a:srgbClr val="090024"/>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g28d7a568423_1_94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285" name="Google Shape;285;g28d7a568423_1_942"/>
          <p:cNvPicPr preferRelativeResize="0"/>
          <p:nvPr/>
        </p:nvPicPr>
        <p:blipFill rotWithShape="1">
          <a:blip r:embed="rId2">
            <a:alphaModFix amt="5000"/>
          </a:blip>
          <a:srcRect b="20936" l="0" r="6707" t="0"/>
          <a:stretch/>
        </p:blipFill>
        <p:spPr>
          <a:xfrm flipH="1">
            <a:off x="0" y="1293075"/>
            <a:ext cx="3761599" cy="3850426"/>
          </a:xfrm>
          <a:prstGeom prst="rect">
            <a:avLst/>
          </a:prstGeom>
          <a:noFill/>
          <a:ln>
            <a:noFill/>
          </a:ln>
        </p:spPr>
      </p:pic>
      <p:sp>
        <p:nvSpPr>
          <p:cNvPr id="286" name="Google Shape;286;g28d7a568423_1_942"/>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g28d7a568423_1_942"/>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g28d7a568423_1_942"/>
          <p:cNvSpPr/>
          <p:nvPr/>
        </p:nvSpPr>
        <p:spPr>
          <a:xfrm>
            <a:off x="500200"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28d7a568423_1_942"/>
          <p:cNvSpPr/>
          <p:nvPr/>
        </p:nvSpPr>
        <p:spPr>
          <a:xfrm>
            <a:off x="8320325" y="884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0" name="Google Shape;290;g28d7a568423_1_942"/>
          <p:cNvPicPr preferRelativeResize="0"/>
          <p:nvPr/>
        </p:nvPicPr>
        <p:blipFill rotWithShape="1">
          <a:blip r:embed="rId3">
            <a:alphaModFix/>
          </a:blip>
          <a:srcRect b="-505" l="-1537" r="-2326" t="-2851"/>
          <a:stretch/>
        </p:blipFill>
        <p:spPr>
          <a:xfrm rot="-8819287">
            <a:off x="7692678" y="1801545"/>
            <a:ext cx="4426038" cy="416053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BIG_NUMBER_1_1_2">
    <p:bg>
      <p:bgPr>
        <a:gradFill>
          <a:gsLst>
            <a:gs pos="0">
              <a:srgbClr val="002258"/>
            </a:gs>
            <a:gs pos="100000">
              <a:srgbClr val="090024"/>
            </a:gs>
          </a:gsLst>
          <a:path path="circle">
            <a:fillToRect b="50%" l="50%" r="50%" t="50%"/>
          </a:path>
          <a:tileRect/>
        </a:gradFill>
      </p:bgPr>
    </p:bg>
    <p:spTree>
      <p:nvGrpSpPr>
        <p:cNvPr id="291" name="Shape 291"/>
        <p:cNvGrpSpPr/>
        <p:nvPr/>
      </p:nvGrpSpPr>
      <p:grpSpPr>
        <a:xfrm>
          <a:off x="0" y="0"/>
          <a:ext cx="0" cy="0"/>
          <a:chOff x="0" y="0"/>
          <a:chExt cx="0" cy="0"/>
        </a:xfrm>
      </p:grpSpPr>
      <p:pic>
        <p:nvPicPr>
          <p:cNvPr id="292" name="Google Shape;292;g28d7a568423_1_933"/>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293" name="Google Shape;293;g28d7a568423_1_93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294" name="Google Shape;294;g28d7a568423_1_933"/>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8d7a568423_1_933"/>
          <p:cNvSpPr/>
          <p:nvPr/>
        </p:nvSpPr>
        <p:spPr>
          <a:xfrm>
            <a:off x="328375" y="447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28d7a568423_1_933"/>
          <p:cNvSpPr/>
          <p:nvPr/>
        </p:nvSpPr>
        <p:spPr>
          <a:xfrm>
            <a:off x="8343750" y="4659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8d7a568423_1_933"/>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8" name="Google Shape;298;g28d7a568423_1_933"/>
          <p:cNvPicPr preferRelativeResize="0"/>
          <p:nvPr/>
        </p:nvPicPr>
        <p:blipFill rotWithShape="1">
          <a:blip r:embed="rId3">
            <a:alphaModFix/>
          </a:blip>
          <a:srcRect b="0" l="0" r="39838" t="36240"/>
          <a:stretch/>
        </p:blipFill>
        <p:spPr>
          <a:xfrm>
            <a:off x="6419025" y="-275575"/>
            <a:ext cx="3053319" cy="2748399"/>
          </a:xfrm>
          <a:prstGeom prst="rect">
            <a:avLst/>
          </a:prstGeom>
          <a:noFill/>
          <a:ln>
            <a:noFill/>
          </a:ln>
        </p:spPr>
      </p:pic>
      <p:pic>
        <p:nvPicPr>
          <p:cNvPr id="299" name="Google Shape;299;g28d7a568423_1_933"/>
          <p:cNvPicPr preferRelativeResize="0"/>
          <p:nvPr/>
        </p:nvPicPr>
        <p:blipFill rotWithShape="1">
          <a:blip r:embed="rId3">
            <a:alphaModFix/>
          </a:blip>
          <a:srcRect b="0" l="0" r="38446" t="44134"/>
          <a:stretch/>
        </p:blipFill>
        <p:spPr>
          <a:xfrm rot="10800000">
            <a:off x="-323681" y="3029624"/>
            <a:ext cx="3124031" cy="24081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2_1_1">
    <p:bg>
      <p:bgPr>
        <a:gradFill>
          <a:gsLst>
            <a:gs pos="0">
              <a:srgbClr val="002258"/>
            </a:gs>
            <a:gs pos="100000">
              <a:srgbClr val="090024"/>
            </a:gs>
          </a:gsLst>
          <a:path path="circle">
            <a:fillToRect b="50%" l="50%" r="50%" t="50%"/>
          </a:path>
          <a:tileRect/>
        </a:gradFill>
      </p:bgPr>
    </p:bg>
    <p:spTree>
      <p:nvGrpSpPr>
        <p:cNvPr id="300" name="Shape 300"/>
        <p:cNvGrpSpPr/>
        <p:nvPr/>
      </p:nvGrpSpPr>
      <p:grpSpPr>
        <a:xfrm>
          <a:off x="0" y="0"/>
          <a:ext cx="0" cy="0"/>
          <a:chOff x="0" y="0"/>
          <a:chExt cx="0" cy="0"/>
        </a:xfrm>
      </p:grpSpPr>
      <p:sp>
        <p:nvSpPr>
          <p:cNvPr id="301" name="Google Shape;301;g28d7a568423_1_95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302" name="Google Shape;302;g28d7a568423_1_950"/>
          <p:cNvPicPr preferRelativeResize="0"/>
          <p:nvPr/>
        </p:nvPicPr>
        <p:blipFill rotWithShape="1">
          <a:blip r:embed="rId2">
            <a:alphaModFix amt="3000"/>
          </a:blip>
          <a:srcRect b="0" l="0" r="0" t="0"/>
          <a:stretch/>
        </p:blipFill>
        <p:spPr>
          <a:xfrm rot="5400000">
            <a:off x="-2814813" y="-1771238"/>
            <a:ext cx="7434375" cy="8979801"/>
          </a:xfrm>
          <a:prstGeom prst="rect">
            <a:avLst/>
          </a:prstGeom>
          <a:noFill/>
          <a:ln>
            <a:noFill/>
          </a:ln>
        </p:spPr>
      </p:pic>
      <p:pic>
        <p:nvPicPr>
          <p:cNvPr id="303" name="Google Shape;303;g28d7a568423_1_950"/>
          <p:cNvPicPr preferRelativeResize="0"/>
          <p:nvPr/>
        </p:nvPicPr>
        <p:blipFill rotWithShape="1">
          <a:blip r:embed="rId2">
            <a:alphaModFix amt="4000"/>
          </a:blip>
          <a:srcRect b="0" l="0" r="0" t="0"/>
          <a:stretch/>
        </p:blipFill>
        <p:spPr>
          <a:xfrm rot="-5400000">
            <a:off x="5726737" y="-4033450"/>
            <a:ext cx="7434375" cy="8979801"/>
          </a:xfrm>
          <a:prstGeom prst="rect">
            <a:avLst/>
          </a:prstGeom>
          <a:noFill/>
          <a:ln>
            <a:noFill/>
          </a:ln>
        </p:spPr>
      </p:pic>
      <p:sp>
        <p:nvSpPr>
          <p:cNvPr id="304" name="Google Shape;304;g28d7a568423_1_950"/>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28d7a568423_1_950"/>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28d7a568423_1_950"/>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28d7a568423_1_950"/>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28d7a568423_1_950"/>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7">
  <p:cSld name="BIG_NUMBER_1_1_2_1_1_1_2_1">
    <p:bg>
      <p:bgPr>
        <a:gradFill>
          <a:gsLst>
            <a:gs pos="0">
              <a:srgbClr val="002258"/>
            </a:gs>
            <a:gs pos="100000">
              <a:srgbClr val="090024"/>
            </a:gs>
          </a:gsLst>
          <a:path path="circle">
            <a:fillToRect b="50%" l="50%" r="50%" t="50%"/>
          </a:path>
          <a:tileRect/>
        </a:gradFill>
      </p:bgPr>
    </p:bg>
    <p:spTree>
      <p:nvGrpSpPr>
        <p:cNvPr id="309" name="Shape 309"/>
        <p:cNvGrpSpPr/>
        <p:nvPr/>
      </p:nvGrpSpPr>
      <p:grpSpPr>
        <a:xfrm>
          <a:off x="0" y="0"/>
          <a:ext cx="0" cy="0"/>
          <a:chOff x="0" y="0"/>
          <a:chExt cx="0" cy="0"/>
        </a:xfrm>
      </p:grpSpPr>
      <p:pic>
        <p:nvPicPr>
          <p:cNvPr id="310" name="Google Shape;310;g28d7a568423_1_1032"/>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311" name="Google Shape;311;g28d7a568423_1_103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12" name="Google Shape;312;g28d7a568423_1_103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28d7a568423_1_1032"/>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28d7a568423_1_1032"/>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3">
    <p:bg>
      <p:bgPr>
        <a:gradFill>
          <a:gsLst>
            <a:gs pos="0">
              <a:srgbClr val="002258"/>
            </a:gs>
            <a:gs pos="100000">
              <a:srgbClr val="090024"/>
            </a:gs>
          </a:gsLst>
          <a:path path="circle">
            <a:fillToRect b="50%" l="50%" r="50%" t="50%"/>
          </a:path>
          <a:tileRect/>
        </a:gradFill>
      </p:bgPr>
    </p:bg>
    <p:spTree>
      <p:nvGrpSpPr>
        <p:cNvPr id="315" name="Shape 315"/>
        <p:cNvGrpSpPr/>
        <p:nvPr/>
      </p:nvGrpSpPr>
      <p:grpSpPr>
        <a:xfrm>
          <a:off x="0" y="0"/>
          <a:ext cx="0" cy="0"/>
          <a:chOff x="0" y="0"/>
          <a:chExt cx="0" cy="0"/>
        </a:xfrm>
      </p:grpSpPr>
      <p:pic>
        <p:nvPicPr>
          <p:cNvPr id="316" name="Google Shape;316;g28d7a568423_1_900"/>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317" name="Google Shape;317;g28d7a568423_1_90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18" name="Google Shape;318;g28d7a568423_1_900"/>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28d7a568423_1_900"/>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28d7a568423_1_900"/>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28d7a568423_1_900"/>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2" name="Google Shape;322;g28d7a568423_1_900"/>
          <p:cNvPicPr preferRelativeResize="0"/>
          <p:nvPr/>
        </p:nvPicPr>
        <p:blipFill rotWithShape="1">
          <a:blip r:embed="rId3">
            <a:alphaModFix/>
          </a:blip>
          <a:srcRect b="63773" l="42831" r="0" t="0"/>
          <a:stretch/>
        </p:blipFill>
        <p:spPr>
          <a:xfrm rot="-5089642">
            <a:off x="7019673" y="3021631"/>
            <a:ext cx="3036555" cy="1984061"/>
          </a:xfrm>
          <a:prstGeom prst="rect">
            <a:avLst/>
          </a:prstGeom>
          <a:noFill/>
          <a:ln>
            <a:noFill/>
          </a:ln>
        </p:spPr>
      </p:pic>
      <p:sp>
        <p:nvSpPr>
          <p:cNvPr id="323" name="Google Shape;323;g28d7a568423_1_900"/>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24" name="Google Shape;324;g28d7a568423_1_900"/>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25" name="Google Shape;325;g28d7a568423_1_900"/>
          <p:cNvSpPr txBox="1"/>
          <p:nvPr>
            <p:ph idx="3" type="title"/>
          </p:nvPr>
        </p:nvSpPr>
        <p:spPr>
          <a:xfrm>
            <a:off x="2931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26" name="Google Shape;326;g28d7a568423_1_900"/>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27" name="Google Shape;327;g28d7a568423_1_900"/>
          <p:cNvSpPr txBox="1"/>
          <p:nvPr>
            <p:ph idx="5" type="title"/>
          </p:nvPr>
        </p:nvSpPr>
        <p:spPr>
          <a:xfrm>
            <a:off x="4713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28" name="Google Shape;328;g28d7a568423_1_900"/>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29" name="Google Shape;329;g28d7a568423_1_900"/>
          <p:cNvSpPr txBox="1"/>
          <p:nvPr>
            <p:ph idx="7" type="title"/>
          </p:nvPr>
        </p:nvSpPr>
        <p:spPr>
          <a:xfrm>
            <a:off x="6495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30" name="Google Shape;330;g28d7a568423_1_900"/>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1_1">
    <p:bg>
      <p:bgPr>
        <a:gradFill>
          <a:gsLst>
            <a:gs pos="0">
              <a:srgbClr val="002258"/>
            </a:gs>
            <a:gs pos="100000">
              <a:srgbClr val="090024"/>
            </a:gs>
          </a:gsLst>
          <a:path path="circle">
            <a:fillToRect b="50%" l="50%" r="50%" t="50%"/>
          </a:path>
          <a:tileRect/>
        </a:gradFill>
      </p:bgPr>
    </p:bg>
    <p:spTree>
      <p:nvGrpSpPr>
        <p:cNvPr id="45" name="Shape 45"/>
        <p:cNvGrpSpPr/>
        <p:nvPr/>
      </p:nvGrpSpPr>
      <p:grpSpPr>
        <a:xfrm>
          <a:off x="0" y="0"/>
          <a:ext cx="0" cy="0"/>
          <a:chOff x="0" y="0"/>
          <a:chExt cx="0" cy="0"/>
        </a:xfrm>
      </p:grpSpPr>
      <p:pic>
        <p:nvPicPr>
          <p:cNvPr id="46" name="Google Shape;46;g28d7a568423_1_423"/>
          <p:cNvPicPr preferRelativeResize="0"/>
          <p:nvPr/>
        </p:nvPicPr>
        <p:blipFill rotWithShape="1">
          <a:blip r:embed="rId2">
            <a:alphaModFix amt="3000"/>
          </a:blip>
          <a:srcRect b="0" l="0" r="0" t="0"/>
          <a:stretch/>
        </p:blipFill>
        <p:spPr>
          <a:xfrm rot="5400000">
            <a:off x="-33313" y="-1771238"/>
            <a:ext cx="7434375" cy="8979801"/>
          </a:xfrm>
          <a:prstGeom prst="rect">
            <a:avLst/>
          </a:prstGeom>
          <a:noFill/>
          <a:ln>
            <a:noFill/>
          </a:ln>
        </p:spPr>
      </p:pic>
      <p:sp>
        <p:nvSpPr>
          <p:cNvPr id="47" name="Google Shape;47;g28d7a568423_1_423"/>
          <p:cNvSpPr txBox="1"/>
          <p:nvPr>
            <p:ph type="title"/>
          </p:nvPr>
        </p:nvSpPr>
        <p:spPr>
          <a:xfrm>
            <a:off x="2007970"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8" name="Google Shape;48;g28d7a568423_1_423"/>
          <p:cNvSpPr txBox="1"/>
          <p:nvPr>
            <p:ph idx="1" type="subTitle"/>
          </p:nvPr>
        </p:nvSpPr>
        <p:spPr>
          <a:xfrm>
            <a:off x="1513413"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9" name="Google Shape;49;g28d7a568423_1_423"/>
          <p:cNvSpPr txBox="1"/>
          <p:nvPr>
            <p:ph idx="2" type="title"/>
          </p:nvPr>
        </p:nvSpPr>
        <p:spPr>
          <a:xfrm>
            <a:off x="5496529"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50" name="Google Shape;50;g28d7a568423_1_423"/>
          <p:cNvPicPr preferRelativeResize="0"/>
          <p:nvPr/>
        </p:nvPicPr>
        <p:blipFill rotWithShape="1">
          <a:blip r:embed="rId3">
            <a:alphaModFix/>
          </a:blip>
          <a:srcRect b="0" l="14376" r="28979" t="62675"/>
          <a:stretch/>
        </p:blipFill>
        <p:spPr>
          <a:xfrm flipH="1" rot="-353885">
            <a:off x="-985174" y="-318019"/>
            <a:ext cx="5802096" cy="2519985"/>
          </a:xfrm>
          <a:prstGeom prst="rect">
            <a:avLst/>
          </a:prstGeom>
          <a:noFill/>
          <a:ln>
            <a:noFill/>
          </a:ln>
        </p:spPr>
      </p:pic>
      <p:sp>
        <p:nvSpPr>
          <p:cNvPr id="51" name="Google Shape;51;g28d7a568423_1_423"/>
          <p:cNvSpPr txBox="1"/>
          <p:nvPr>
            <p:ph idx="3" type="subTitle"/>
          </p:nvPr>
        </p:nvSpPr>
        <p:spPr>
          <a:xfrm>
            <a:off x="5001987"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52" name="Google Shape;52;g28d7a568423_1_423"/>
          <p:cNvSpPr txBox="1"/>
          <p:nvPr>
            <p:ph idx="4"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3" name="Google Shape;53;g28d7a568423_1_423"/>
          <p:cNvSpPr/>
          <p:nvPr/>
        </p:nvSpPr>
        <p:spPr>
          <a:xfrm>
            <a:off x="654825" y="2427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g28d7a568423_1_423"/>
          <p:cNvSpPr/>
          <p:nvPr/>
        </p:nvSpPr>
        <p:spPr>
          <a:xfrm>
            <a:off x="1823775" y="151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g28d7a568423_1_423"/>
          <p:cNvSpPr/>
          <p:nvPr/>
        </p:nvSpPr>
        <p:spPr>
          <a:xfrm>
            <a:off x="3463275" y="4690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g28d7a568423_1_423"/>
          <p:cNvSpPr/>
          <p:nvPr/>
        </p:nvSpPr>
        <p:spPr>
          <a:xfrm>
            <a:off x="8383900" y="2319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g28d7a568423_1_423"/>
          <p:cNvSpPr/>
          <p:nvPr/>
        </p:nvSpPr>
        <p:spPr>
          <a:xfrm>
            <a:off x="8089375" y="15841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g28d7a568423_1_423"/>
          <p:cNvSpPr/>
          <p:nvPr/>
        </p:nvSpPr>
        <p:spPr>
          <a:xfrm>
            <a:off x="4534850" y="2206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 name="Google Shape;59;g28d7a568423_1_423"/>
          <p:cNvPicPr preferRelativeResize="0"/>
          <p:nvPr/>
        </p:nvPicPr>
        <p:blipFill rotWithShape="1">
          <a:blip r:embed="rId3">
            <a:alphaModFix/>
          </a:blip>
          <a:srcRect b="25776" l="0" r="14250" t="0"/>
          <a:stretch/>
        </p:blipFill>
        <p:spPr>
          <a:xfrm flipH="1" rot="-7546530">
            <a:off x="4824477" y="4830670"/>
            <a:ext cx="8782628" cy="501135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2_1_1_1">
    <p:bg>
      <p:bgPr>
        <a:gradFill>
          <a:gsLst>
            <a:gs pos="0">
              <a:srgbClr val="002258"/>
            </a:gs>
            <a:gs pos="100000">
              <a:srgbClr val="090024"/>
            </a:gs>
          </a:gsLst>
          <a:path path="circle">
            <a:fillToRect b="50%" l="50%" r="50%" t="50%"/>
          </a:path>
          <a:tileRect/>
        </a:gradFill>
      </p:bgPr>
    </p:bg>
    <p:spTree>
      <p:nvGrpSpPr>
        <p:cNvPr id="331" name="Shape 331"/>
        <p:cNvGrpSpPr/>
        <p:nvPr/>
      </p:nvGrpSpPr>
      <p:grpSpPr>
        <a:xfrm>
          <a:off x="0" y="0"/>
          <a:ext cx="0" cy="0"/>
          <a:chOff x="0" y="0"/>
          <a:chExt cx="0" cy="0"/>
        </a:xfrm>
      </p:grpSpPr>
      <p:sp>
        <p:nvSpPr>
          <p:cNvPr id="332" name="Google Shape;332;g28d7a568423_1_99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333" name="Google Shape;333;g28d7a568423_1_994"/>
          <p:cNvPicPr preferRelativeResize="0"/>
          <p:nvPr/>
        </p:nvPicPr>
        <p:blipFill rotWithShape="1">
          <a:blip r:embed="rId2">
            <a:alphaModFix amt="3000"/>
          </a:blip>
          <a:srcRect b="37872" l="0" r="34348" t="0"/>
          <a:stretch/>
        </p:blipFill>
        <p:spPr>
          <a:xfrm rot="5400000">
            <a:off x="-132225" y="205375"/>
            <a:ext cx="4880874" cy="5579075"/>
          </a:xfrm>
          <a:prstGeom prst="rect">
            <a:avLst/>
          </a:prstGeom>
          <a:noFill/>
          <a:ln>
            <a:noFill/>
          </a:ln>
        </p:spPr>
      </p:pic>
      <p:pic>
        <p:nvPicPr>
          <p:cNvPr id="334" name="Google Shape;334;g28d7a568423_1_994"/>
          <p:cNvPicPr preferRelativeResize="0"/>
          <p:nvPr/>
        </p:nvPicPr>
        <p:blipFill rotWithShape="1">
          <a:blip r:embed="rId2">
            <a:alphaModFix amt="4000"/>
          </a:blip>
          <a:srcRect b="48116" l="0" r="19444" t="0"/>
          <a:stretch/>
        </p:blipFill>
        <p:spPr>
          <a:xfrm rot="-5400000">
            <a:off x="3994776" y="402725"/>
            <a:ext cx="5988649" cy="4659200"/>
          </a:xfrm>
          <a:prstGeom prst="rect">
            <a:avLst/>
          </a:prstGeom>
          <a:noFill/>
          <a:ln>
            <a:noFill/>
          </a:ln>
        </p:spPr>
      </p:pic>
      <p:sp>
        <p:nvSpPr>
          <p:cNvPr id="335" name="Google Shape;335;g28d7a568423_1_994"/>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28d7a568423_1_994"/>
          <p:cNvSpPr/>
          <p:nvPr/>
        </p:nvSpPr>
        <p:spPr>
          <a:xfrm>
            <a:off x="3077025" y="126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8d7a568423_1_994"/>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28d7a568423_1_994"/>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28d7a568423_1_994"/>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g28d7a568423_1_994"/>
          <p:cNvPicPr preferRelativeResize="0"/>
          <p:nvPr/>
        </p:nvPicPr>
        <p:blipFill rotWithShape="1">
          <a:blip r:embed="rId3">
            <a:alphaModFix/>
          </a:blip>
          <a:srcRect b="0" l="0" r="0" t="0"/>
          <a:stretch/>
        </p:blipFill>
        <p:spPr>
          <a:xfrm rot="-759832">
            <a:off x="7564116" y="0"/>
            <a:ext cx="3312373" cy="514350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2258"/>
            </a:gs>
            <a:gs pos="100000">
              <a:srgbClr val="090024"/>
            </a:gs>
          </a:gsLst>
          <a:path path="circle">
            <a:fillToRect b="50%" l="50%" r="50%" t="50%"/>
          </a:path>
          <a:tileRect/>
        </a:gradFill>
      </p:bgPr>
    </p:bg>
    <p:spTree>
      <p:nvGrpSpPr>
        <p:cNvPr id="341" name="Shape 341"/>
        <p:cNvGrpSpPr/>
        <p:nvPr/>
      </p:nvGrpSpPr>
      <p:grpSpPr>
        <a:xfrm>
          <a:off x="0" y="0"/>
          <a:ext cx="0" cy="0"/>
          <a:chOff x="0" y="0"/>
          <a:chExt cx="0" cy="0"/>
        </a:xfrm>
      </p:grpSpPr>
      <p:pic>
        <p:nvPicPr>
          <p:cNvPr id="342" name="Google Shape;342;g28d7a568423_1_842"/>
          <p:cNvPicPr preferRelativeResize="0"/>
          <p:nvPr/>
        </p:nvPicPr>
        <p:blipFill rotWithShape="1">
          <a:blip r:embed="rId2">
            <a:alphaModFix amt="18000"/>
          </a:blip>
          <a:srcRect b="0" l="25539" r="0" t="0"/>
          <a:stretch/>
        </p:blipFill>
        <p:spPr>
          <a:xfrm>
            <a:off x="-1" y="0"/>
            <a:ext cx="3372073" cy="4663400"/>
          </a:xfrm>
          <a:prstGeom prst="rect">
            <a:avLst/>
          </a:prstGeom>
          <a:noFill/>
          <a:ln>
            <a:noFill/>
          </a:ln>
        </p:spPr>
      </p:pic>
      <p:pic>
        <p:nvPicPr>
          <p:cNvPr id="343" name="Google Shape;343;g28d7a568423_1_842"/>
          <p:cNvPicPr preferRelativeResize="0"/>
          <p:nvPr/>
        </p:nvPicPr>
        <p:blipFill rotWithShape="1">
          <a:blip r:embed="rId3">
            <a:alphaModFix amt="4000"/>
          </a:blip>
          <a:srcRect b="29732" l="0" r="0" t="3543"/>
          <a:stretch/>
        </p:blipFill>
        <p:spPr>
          <a:xfrm>
            <a:off x="1844200" y="0"/>
            <a:ext cx="4964800" cy="5143498"/>
          </a:xfrm>
          <a:prstGeom prst="rect">
            <a:avLst/>
          </a:prstGeom>
          <a:noFill/>
          <a:ln>
            <a:noFill/>
          </a:ln>
        </p:spPr>
      </p:pic>
      <p:sp>
        <p:nvSpPr>
          <p:cNvPr id="344" name="Google Shape;344;g28d7a568423_1_842"/>
          <p:cNvSpPr txBox="1"/>
          <p:nvPr>
            <p:ph type="ctrTitle"/>
          </p:nvPr>
        </p:nvSpPr>
        <p:spPr>
          <a:xfrm>
            <a:off x="2969250" y="820775"/>
            <a:ext cx="3205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1pPr>
            <a:lvl2pPr lvl="1"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2pPr>
            <a:lvl3pPr lvl="2"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3pPr>
            <a:lvl4pPr lvl="3"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4pPr>
            <a:lvl5pPr lvl="4"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5pPr>
            <a:lvl6pPr lvl="5"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6pPr>
            <a:lvl7pPr lvl="6"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7pPr>
            <a:lvl8pPr lvl="7"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8pPr>
            <a:lvl9pPr lvl="8"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9pPr>
          </a:lstStyle>
          <a:p/>
        </p:txBody>
      </p:sp>
      <p:sp>
        <p:nvSpPr>
          <p:cNvPr id="345" name="Google Shape;345;g28d7a568423_1_842"/>
          <p:cNvSpPr txBox="1"/>
          <p:nvPr>
            <p:ph idx="1" type="subTitle"/>
          </p:nvPr>
        </p:nvSpPr>
        <p:spPr>
          <a:xfrm>
            <a:off x="1976100" y="2946550"/>
            <a:ext cx="5191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46" name="Google Shape;346;g28d7a568423_1_842"/>
          <p:cNvSpPr/>
          <p:nvPr/>
        </p:nvSpPr>
        <p:spPr>
          <a:xfrm>
            <a:off x="2612275" y="2184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28d7a568423_1_842"/>
          <p:cNvSpPr/>
          <p:nvPr/>
        </p:nvSpPr>
        <p:spPr>
          <a:xfrm>
            <a:off x="3187875" y="2599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28d7a568423_1_842"/>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28d7a568423_1_842"/>
          <p:cNvSpPr/>
          <p:nvPr/>
        </p:nvSpPr>
        <p:spPr>
          <a:xfrm>
            <a:off x="2132150" y="3668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28d7a568423_1_842"/>
          <p:cNvSpPr/>
          <p:nvPr/>
        </p:nvSpPr>
        <p:spPr>
          <a:xfrm>
            <a:off x="3125125" y="4312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28d7a568423_1_842"/>
          <p:cNvSpPr/>
          <p:nvPr/>
        </p:nvSpPr>
        <p:spPr>
          <a:xfrm>
            <a:off x="6472300" y="2000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28d7a568423_1_842"/>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8d7a568423_1_842"/>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28d7a568423_1_842"/>
          <p:cNvSpPr/>
          <p:nvPr/>
        </p:nvSpPr>
        <p:spPr>
          <a:xfrm>
            <a:off x="7050625" y="2523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28d7a568423_1_842"/>
          <p:cNvSpPr/>
          <p:nvPr/>
        </p:nvSpPr>
        <p:spPr>
          <a:xfrm>
            <a:off x="6724675" y="57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28d7a568423_1_842"/>
          <p:cNvSpPr/>
          <p:nvPr/>
        </p:nvSpPr>
        <p:spPr>
          <a:xfrm>
            <a:off x="855500" y="3319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28d7a568423_1_842"/>
          <p:cNvSpPr/>
          <p:nvPr/>
        </p:nvSpPr>
        <p:spPr>
          <a:xfrm>
            <a:off x="1039688" y="134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8d7a568423_1_842"/>
          <p:cNvSpPr/>
          <p:nvPr/>
        </p:nvSpPr>
        <p:spPr>
          <a:xfrm>
            <a:off x="4234500" y="636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g28d7a568423_1_842"/>
          <p:cNvPicPr preferRelativeResize="0"/>
          <p:nvPr/>
        </p:nvPicPr>
        <p:blipFill rotWithShape="1">
          <a:blip r:embed="rId4">
            <a:alphaModFix/>
          </a:blip>
          <a:srcRect b="0" l="0" r="0" t="0"/>
          <a:stretch/>
        </p:blipFill>
        <p:spPr>
          <a:xfrm>
            <a:off x="-375225" y="466952"/>
            <a:ext cx="9894450" cy="6522154"/>
          </a:xfrm>
          <a:prstGeom prst="rect">
            <a:avLst/>
          </a:prstGeom>
          <a:noFill/>
          <a:ln>
            <a:noFill/>
          </a:ln>
        </p:spPr>
      </p:pic>
      <p:pic>
        <p:nvPicPr>
          <p:cNvPr id="360" name="Google Shape;360;g28d7a568423_1_842"/>
          <p:cNvPicPr preferRelativeResize="0"/>
          <p:nvPr/>
        </p:nvPicPr>
        <p:blipFill rotWithShape="1">
          <a:blip r:embed="rId4">
            <a:alphaModFix/>
          </a:blip>
          <a:srcRect b="0" l="0" r="0" t="0"/>
          <a:stretch/>
        </p:blipFill>
        <p:spPr>
          <a:xfrm>
            <a:off x="2188525" y="-3303198"/>
            <a:ext cx="9894450" cy="6522154"/>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BIG_NUMBER_1_1_2_1_1_1_2_1_3_1">
    <p:bg>
      <p:bgPr>
        <a:gradFill>
          <a:gsLst>
            <a:gs pos="0">
              <a:srgbClr val="002258"/>
            </a:gs>
            <a:gs pos="100000">
              <a:srgbClr val="090024"/>
            </a:gs>
          </a:gsLst>
          <a:path path="circle">
            <a:fillToRect b="50%" l="50%" r="50%" t="50%"/>
          </a:path>
          <a:tileRect/>
        </a:gradFill>
      </p:bgPr>
    </p:bg>
    <p:spTree>
      <p:nvGrpSpPr>
        <p:cNvPr id="361" name="Shape 361"/>
        <p:cNvGrpSpPr/>
        <p:nvPr/>
      </p:nvGrpSpPr>
      <p:grpSpPr>
        <a:xfrm>
          <a:off x="0" y="0"/>
          <a:ext cx="0" cy="0"/>
          <a:chOff x="0" y="0"/>
          <a:chExt cx="0" cy="0"/>
        </a:xfrm>
      </p:grpSpPr>
      <p:pic>
        <p:nvPicPr>
          <p:cNvPr id="362" name="Google Shape;362;g28d7a568423_1_862"/>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363" name="Google Shape;363;g28d7a568423_1_86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64" name="Google Shape;364;g28d7a568423_1_86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28d7a568423_1_862"/>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28d7a568423_1_862"/>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28d7a568423_1_862"/>
          <p:cNvSpPr txBox="1"/>
          <p:nvPr>
            <p:ph idx="1" type="body"/>
          </p:nvPr>
        </p:nvSpPr>
        <p:spPr>
          <a:xfrm>
            <a:off x="1386450" y="1192125"/>
            <a:ext cx="6371100" cy="303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gradFill>
          <a:gsLst>
            <a:gs pos="0">
              <a:srgbClr val="002258"/>
            </a:gs>
            <a:gs pos="100000">
              <a:srgbClr val="090024"/>
            </a:gs>
          </a:gsLst>
          <a:path path="circle">
            <a:fillToRect b="50%" l="50%" r="50%" t="50%"/>
          </a:path>
          <a:tileRect/>
        </a:gradFill>
      </p:bgPr>
    </p:bg>
    <p:spTree>
      <p:nvGrpSpPr>
        <p:cNvPr id="368" name="Shape 368"/>
        <p:cNvGrpSpPr/>
        <p:nvPr/>
      </p:nvGrpSpPr>
      <p:grpSpPr>
        <a:xfrm>
          <a:off x="0" y="0"/>
          <a:ext cx="0" cy="0"/>
          <a:chOff x="0" y="0"/>
          <a:chExt cx="0" cy="0"/>
        </a:xfrm>
      </p:grpSpPr>
      <p:pic>
        <p:nvPicPr>
          <p:cNvPr id="369" name="Google Shape;369;g28d7a568423_1_869"/>
          <p:cNvPicPr preferRelativeResize="0"/>
          <p:nvPr/>
        </p:nvPicPr>
        <p:blipFill rotWithShape="1">
          <a:blip r:embed="rId2">
            <a:alphaModFix amt="18000"/>
          </a:blip>
          <a:srcRect b="-40868" l="5159" r="11625" t="53783"/>
          <a:stretch/>
        </p:blipFill>
        <p:spPr>
          <a:xfrm>
            <a:off x="-174401" y="-107450"/>
            <a:ext cx="9536826" cy="10276800"/>
          </a:xfrm>
          <a:prstGeom prst="rect">
            <a:avLst/>
          </a:prstGeom>
          <a:noFill/>
          <a:ln>
            <a:noFill/>
          </a:ln>
        </p:spPr>
      </p:pic>
      <p:sp>
        <p:nvSpPr>
          <p:cNvPr id="370" name="Google Shape;370;g28d7a568423_1_869"/>
          <p:cNvSpPr txBox="1"/>
          <p:nvPr>
            <p:ph type="title"/>
          </p:nvPr>
        </p:nvSpPr>
        <p:spPr>
          <a:xfrm>
            <a:off x="210967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371" name="Google Shape;371;g28d7a568423_1_869"/>
          <p:cNvSpPr txBox="1"/>
          <p:nvPr>
            <p:ph idx="2" type="title"/>
          </p:nvPr>
        </p:nvSpPr>
        <p:spPr>
          <a:xfrm>
            <a:off x="177142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72" name="Google Shape;372;g28d7a568423_1_869"/>
          <p:cNvSpPr txBox="1"/>
          <p:nvPr>
            <p:ph idx="1" type="subTitle"/>
          </p:nvPr>
        </p:nvSpPr>
        <p:spPr>
          <a:xfrm>
            <a:off x="177142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73" name="Google Shape;373;g28d7a568423_1_869"/>
          <p:cNvSpPr txBox="1"/>
          <p:nvPr>
            <p:ph idx="3" type="title"/>
          </p:nvPr>
        </p:nvSpPr>
        <p:spPr>
          <a:xfrm>
            <a:off x="549082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374" name="Google Shape;374;g28d7a568423_1_869"/>
          <p:cNvSpPr txBox="1"/>
          <p:nvPr>
            <p:ph idx="4" type="title"/>
          </p:nvPr>
        </p:nvSpPr>
        <p:spPr>
          <a:xfrm>
            <a:off x="515257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75" name="Google Shape;375;g28d7a568423_1_869"/>
          <p:cNvSpPr txBox="1"/>
          <p:nvPr>
            <p:ph idx="5" type="subTitle"/>
          </p:nvPr>
        </p:nvSpPr>
        <p:spPr>
          <a:xfrm>
            <a:off x="515257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76" name="Google Shape;376;g28d7a568423_1_869"/>
          <p:cNvSpPr txBox="1"/>
          <p:nvPr>
            <p:ph idx="6" type="title"/>
          </p:nvPr>
        </p:nvSpPr>
        <p:spPr>
          <a:xfrm>
            <a:off x="210967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377" name="Google Shape;377;g28d7a568423_1_869"/>
          <p:cNvSpPr txBox="1"/>
          <p:nvPr>
            <p:ph idx="7" type="title"/>
          </p:nvPr>
        </p:nvSpPr>
        <p:spPr>
          <a:xfrm>
            <a:off x="177142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378" name="Google Shape;378;g28d7a568423_1_869"/>
          <p:cNvSpPr txBox="1"/>
          <p:nvPr>
            <p:ph idx="8" type="subTitle"/>
          </p:nvPr>
        </p:nvSpPr>
        <p:spPr>
          <a:xfrm>
            <a:off x="177142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79" name="Google Shape;379;g28d7a568423_1_869"/>
          <p:cNvSpPr txBox="1"/>
          <p:nvPr>
            <p:ph idx="9" type="title"/>
          </p:nvPr>
        </p:nvSpPr>
        <p:spPr>
          <a:xfrm>
            <a:off x="549082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380" name="Google Shape;380;g28d7a568423_1_869"/>
          <p:cNvSpPr txBox="1"/>
          <p:nvPr>
            <p:ph idx="13" type="title"/>
          </p:nvPr>
        </p:nvSpPr>
        <p:spPr>
          <a:xfrm>
            <a:off x="515257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381" name="Google Shape;381;g28d7a568423_1_869"/>
          <p:cNvPicPr preferRelativeResize="0"/>
          <p:nvPr/>
        </p:nvPicPr>
        <p:blipFill rotWithShape="1">
          <a:blip r:embed="rId3">
            <a:alphaModFix/>
          </a:blip>
          <a:srcRect b="0" l="30622" r="0" t="9329"/>
          <a:stretch/>
        </p:blipFill>
        <p:spPr>
          <a:xfrm rot="1559348">
            <a:off x="-761489" y="-570293"/>
            <a:ext cx="2911222" cy="3594060"/>
          </a:xfrm>
          <a:prstGeom prst="rect">
            <a:avLst/>
          </a:prstGeom>
          <a:noFill/>
          <a:ln>
            <a:noFill/>
          </a:ln>
        </p:spPr>
      </p:pic>
      <p:sp>
        <p:nvSpPr>
          <p:cNvPr id="382" name="Google Shape;382;g28d7a568423_1_869"/>
          <p:cNvSpPr txBox="1"/>
          <p:nvPr>
            <p:ph idx="14" type="subTitle"/>
          </p:nvPr>
        </p:nvSpPr>
        <p:spPr>
          <a:xfrm>
            <a:off x="515257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383" name="Google Shape;383;g28d7a568423_1_869"/>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g28d7a568423_1_869"/>
          <p:cNvSpPr/>
          <p:nvPr/>
        </p:nvSpPr>
        <p:spPr>
          <a:xfrm>
            <a:off x="1452925"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28d7a568423_1_869"/>
          <p:cNvSpPr/>
          <p:nvPr/>
        </p:nvSpPr>
        <p:spPr>
          <a:xfrm>
            <a:off x="4968375" y="3479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g28d7a568423_1_869"/>
          <p:cNvSpPr/>
          <p:nvPr/>
        </p:nvSpPr>
        <p:spPr>
          <a:xfrm>
            <a:off x="34689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g28d7a568423_1_869"/>
          <p:cNvSpPr/>
          <p:nvPr/>
        </p:nvSpPr>
        <p:spPr>
          <a:xfrm>
            <a:off x="7859375" y="4321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8" name="Google Shape;388;g28d7a568423_1_869"/>
          <p:cNvPicPr preferRelativeResize="0"/>
          <p:nvPr/>
        </p:nvPicPr>
        <p:blipFill rotWithShape="1">
          <a:blip r:embed="rId3">
            <a:alphaModFix/>
          </a:blip>
          <a:srcRect b="-598" l="-1844" r="32467" t="9928"/>
          <a:stretch/>
        </p:blipFill>
        <p:spPr>
          <a:xfrm rot="1559348">
            <a:off x="7570661" y="2190057"/>
            <a:ext cx="2911222" cy="359406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type="titleOnly">
  <p:cSld name="TITLE_ONLY">
    <p:spTree>
      <p:nvGrpSpPr>
        <p:cNvPr id="389" name="Shape 389"/>
        <p:cNvGrpSpPr/>
        <p:nvPr/>
      </p:nvGrpSpPr>
      <p:grpSpPr>
        <a:xfrm>
          <a:off x="0" y="0"/>
          <a:ext cx="0" cy="0"/>
          <a:chOff x="0" y="0"/>
          <a:chExt cx="0" cy="0"/>
        </a:xfrm>
      </p:grpSpPr>
      <p:pic>
        <p:nvPicPr>
          <p:cNvPr id="390" name="Google Shape;390;g28d7a568423_1_890"/>
          <p:cNvPicPr preferRelativeResize="0"/>
          <p:nvPr/>
        </p:nvPicPr>
        <p:blipFill rotWithShape="1">
          <a:blip r:embed="rId2">
            <a:alphaModFix amt="6000"/>
          </a:blip>
          <a:srcRect b="50041" l="2959" r="19352" t="0"/>
          <a:stretch/>
        </p:blipFill>
        <p:spPr>
          <a:xfrm>
            <a:off x="4408850" y="1714500"/>
            <a:ext cx="4944699" cy="3428999"/>
          </a:xfrm>
          <a:prstGeom prst="rect">
            <a:avLst/>
          </a:prstGeom>
          <a:noFill/>
          <a:ln>
            <a:noFill/>
          </a:ln>
        </p:spPr>
      </p:pic>
      <p:sp>
        <p:nvSpPr>
          <p:cNvPr id="391" name="Google Shape;391;g28d7a568423_1_890"/>
          <p:cNvSpPr txBox="1"/>
          <p:nvPr>
            <p:ph type="title"/>
          </p:nvPr>
        </p:nvSpPr>
        <p:spPr>
          <a:xfrm>
            <a:off x="4539425" y="2409125"/>
            <a:ext cx="366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392" name="Google Shape;392;g28d7a568423_1_890"/>
          <p:cNvSpPr txBox="1"/>
          <p:nvPr>
            <p:ph idx="1" type="subTitle"/>
          </p:nvPr>
        </p:nvSpPr>
        <p:spPr>
          <a:xfrm>
            <a:off x="4539425" y="3131700"/>
            <a:ext cx="2859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393" name="Google Shape;393;g28d7a568423_1_890"/>
          <p:cNvSpPr/>
          <p:nvPr/>
        </p:nvSpPr>
        <p:spPr>
          <a:xfrm>
            <a:off x="4539425" y="2022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8d7a568423_1_890"/>
          <p:cNvSpPr/>
          <p:nvPr/>
        </p:nvSpPr>
        <p:spPr>
          <a:xfrm>
            <a:off x="2444250" y="30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g28d7a568423_1_890"/>
          <p:cNvSpPr/>
          <p:nvPr/>
        </p:nvSpPr>
        <p:spPr>
          <a:xfrm>
            <a:off x="510675" y="47562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28d7a568423_1_890"/>
          <p:cNvSpPr/>
          <p:nvPr/>
        </p:nvSpPr>
        <p:spPr>
          <a:xfrm>
            <a:off x="8429175" y="3537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g28d7a568423_1_890"/>
          <p:cNvSpPr txBox="1"/>
          <p:nvPr>
            <p:ph idx="2" type="title"/>
          </p:nvPr>
        </p:nvSpPr>
        <p:spPr>
          <a:xfrm>
            <a:off x="4539425" y="1943102"/>
            <a:ext cx="1543500" cy="6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l">
              <a:lnSpc>
                <a:spcPct val="100000"/>
              </a:lnSpc>
              <a:spcBef>
                <a:spcPts val="0"/>
              </a:spcBef>
              <a:spcAft>
                <a:spcPts val="0"/>
              </a:spcAft>
              <a:buClr>
                <a:srgbClr val="FFFFFF"/>
              </a:buClr>
              <a:buSzPts val="12000"/>
              <a:buNone/>
              <a:defRPr sz="12000">
                <a:solidFill>
                  <a:srgbClr val="FFFFFF"/>
                </a:solidFill>
              </a:defRPr>
            </a:lvl2pPr>
            <a:lvl3pPr lvl="2" algn="l">
              <a:lnSpc>
                <a:spcPct val="100000"/>
              </a:lnSpc>
              <a:spcBef>
                <a:spcPts val="0"/>
              </a:spcBef>
              <a:spcAft>
                <a:spcPts val="0"/>
              </a:spcAft>
              <a:buClr>
                <a:srgbClr val="FFFFFF"/>
              </a:buClr>
              <a:buSzPts val="12000"/>
              <a:buNone/>
              <a:defRPr sz="12000">
                <a:solidFill>
                  <a:srgbClr val="FFFFFF"/>
                </a:solidFill>
              </a:defRPr>
            </a:lvl3pPr>
            <a:lvl4pPr lvl="3" algn="l">
              <a:lnSpc>
                <a:spcPct val="100000"/>
              </a:lnSpc>
              <a:spcBef>
                <a:spcPts val="0"/>
              </a:spcBef>
              <a:spcAft>
                <a:spcPts val="0"/>
              </a:spcAft>
              <a:buClr>
                <a:srgbClr val="FFFFFF"/>
              </a:buClr>
              <a:buSzPts val="12000"/>
              <a:buNone/>
              <a:defRPr sz="12000">
                <a:solidFill>
                  <a:srgbClr val="FFFFFF"/>
                </a:solidFill>
              </a:defRPr>
            </a:lvl4pPr>
            <a:lvl5pPr lvl="4" algn="l">
              <a:lnSpc>
                <a:spcPct val="100000"/>
              </a:lnSpc>
              <a:spcBef>
                <a:spcPts val="0"/>
              </a:spcBef>
              <a:spcAft>
                <a:spcPts val="0"/>
              </a:spcAft>
              <a:buClr>
                <a:srgbClr val="FFFFFF"/>
              </a:buClr>
              <a:buSzPts val="12000"/>
              <a:buNone/>
              <a:defRPr sz="12000">
                <a:solidFill>
                  <a:srgbClr val="FFFFFF"/>
                </a:solidFill>
              </a:defRPr>
            </a:lvl5pPr>
            <a:lvl6pPr lvl="5" algn="l">
              <a:lnSpc>
                <a:spcPct val="100000"/>
              </a:lnSpc>
              <a:spcBef>
                <a:spcPts val="0"/>
              </a:spcBef>
              <a:spcAft>
                <a:spcPts val="0"/>
              </a:spcAft>
              <a:buClr>
                <a:srgbClr val="FFFFFF"/>
              </a:buClr>
              <a:buSzPts val="12000"/>
              <a:buNone/>
              <a:defRPr sz="12000">
                <a:solidFill>
                  <a:srgbClr val="FFFFFF"/>
                </a:solidFill>
              </a:defRPr>
            </a:lvl6pPr>
            <a:lvl7pPr lvl="6" algn="l">
              <a:lnSpc>
                <a:spcPct val="100000"/>
              </a:lnSpc>
              <a:spcBef>
                <a:spcPts val="0"/>
              </a:spcBef>
              <a:spcAft>
                <a:spcPts val="0"/>
              </a:spcAft>
              <a:buClr>
                <a:srgbClr val="FFFFFF"/>
              </a:buClr>
              <a:buSzPts val="12000"/>
              <a:buNone/>
              <a:defRPr sz="12000">
                <a:solidFill>
                  <a:srgbClr val="FFFFFF"/>
                </a:solidFill>
              </a:defRPr>
            </a:lvl7pPr>
            <a:lvl8pPr lvl="7" algn="l">
              <a:lnSpc>
                <a:spcPct val="100000"/>
              </a:lnSpc>
              <a:spcBef>
                <a:spcPts val="0"/>
              </a:spcBef>
              <a:spcAft>
                <a:spcPts val="0"/>
              </a:spcAft>
              <a:buClr>
                <a:srgbClr val="FFFFFF"/>
              </a:buClr>
              <a:buSzPts val="12000"/>
              <a:buNone/>
              <a:defRPr sz="12000">
                <a:solidFill>
                  <a:srgbClr val="FFFFFF"/>
                </a:solidFill>
              </a:defRPr>
            </a:lvl8pPr>
            <a:lvl9pPr lvl="8" algn="l">
              <a:lnSpc>
                <a:spcPct val="100000"/>
              </a:lnSpc>
              <a:spcBef>
                <a:spcPts val="0"/>
              </a:spcBef>
              <a:spcAft>
                <a:spcPts val="0"/>
              </a:spcAft>
              <a:buClr>
                <a:srgbClr val="FFFFFF"/>
              </a:buClr>
              <a:buSzPts val="12000"/>
              <a:buNone/>
              <a:defRPr sz="12000">
                <a:solidFill>
                  <a:srgbClr val="FFFFFF"/>
                </a:solidFill>
              </a:defRPr>
            </a:lvl9pPr>
          </a:lstStyle>
          <a:p/>
        </p:txBody>
      </p:sp>
      <p:pic>
        <p:nvPicPr>
          <p:cNvPr id="398" name="Google Shape;398;g28d7a568423_1_890"/>
          <p:cNvPicPr preferRelativeResize="0"/>
          <p:nvPr/>
        </p:nvPicPr>
        <p:blipFill rotWithShape="1">
          <a:blip r:embed="rId3">
            <a:alphaModFix/>
          </a:blip>
          <a:srcRect b="0" l="0" r="0" t="0"/>
          <a:stretch/>
        </p:blipFill>
        <p:spPr>
          <a:xfrm>
            <a:off x="-837318" y="-166750"/>
            <a:ext cx="5311420" cy="54770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bg>
      <p:bgPr>
        <a:gradFill>
          <a:gsLst>
            <a:gs pos="0">
              <a:srgbClr val="002258"/>
            </a:gs>
            <a:gs pos="100000">
              <a:srgbClr val="090024"/>
            </a:gs>
          </a:gsLst>
          <a:path path="circle">
            <a:fillToRect b="50%" l="50%" r="50%" t="50%"/>
          </a:path>
          <a:tileRect/>
        </a:gradFill>
      </p:bgPr>
    </p:bg>
    <p:spTree>
      <p:nvGrpSpPr>
        <p:cNvPr id="399" name="Shape 399"/>
        <p:cNvGrpSpPr/>
        <p:nvPr/>
      </p:nvGrpSpPr>
      <p:grpSpPr>
        <a:xfrm>
          <a:off x="0" y="0"/>
          <a:ext cx="0" cy="0"/>
          <a:chOff x="0" y="0"/>
          <a:chExt cx="0" cy="0"/>
        </a:xfrm>
      </p:grpSpPr>
      <p:pic>
        <p:nvPicPr>
          <p:cNvPr id="400" name="Google Shape;400;g28d7a568423_1_916"/>
          <p:cNvPicPr preferRelativeResize="0"/>
          <p:nvPr/>
        </p:nvPicPr>
        <p:blipFill rotWithShape="1">
          <a:blip r:embed="rId2">
            <a:alphaModFix amt="6000"/>
          </a:blip>
          <a:srcRect b="11050" l="25110" r="0" t="22860"/>
          <a:stretch/>
        </p:blipFill>
        <p:spPr>
          <a:xfrm>
            <a:off x="0" y="0"/>
            <a:ext cx="4825449" cy="5143500"/>
          </a:xfrm>
          <a:prstGeom prst="rect">
            <a:avLst/>
          </a:prstGeom>
          <a:noFill/>
          <a:ln>
            <a:noFill/>
          </a:ln>
        </p:spPr>
      </p:pic>
      <p:pic>
        <p:nvPicPr>
          <p:cNvPr id="401" name="Google Shape;401;g28d7a568423_1_916"/>
          <p:cNvPicPr preferRelativeResize="0"/>
          <p:nvPr/>
        </p:nvPicPr>
        <p:blipFill rotWithShape="1">
          <a:blip r:embed="rId2">
            <a:alphaModFix amt="6000"/>
          </a:blip>
          <a:srcRect b="29757" l="0" r="38149" t="4156"/>
          <a:stretch/>
        </p:blipFill>
        <p:spPr>
          <a:xfrm>
            <a:off x="5158925" y="0"/>
            <a:ext cx="3985074" cy="5143500"/>
          </a:xfrm>
          <a:prstGeom prst="rect">
            <a:avLst/>
          </a:prstGeom>
          <a:noFill/>
          <a:ln>
            <a:noFill/>
          </a:ln>
        </p:spPr>
      </p:pic>
      <p:sp>
        <p:nvSpPr>
          <p:cNvPr id="402" name="Google Shape;402;g28d7a568423_1_916"/>
          <p:cNvSpPr txBox="1"/>
          <p:nvPr>
            <p:ph type="title"/>
          </p:nvPr>
        </p:nvSpPr>
        <p:spPr>
          <a:xfrm>
            <a:off x="93322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03" name="Google Shape;403;g28d7a568423_1_916"/>
          <p:cNvSpPr txBox="1"/>
          <p:nvPr>
            <p:ph idx="1" type="subTitle"/>
          </p:nvPr>
        </p:nvSpPr>
        <p:spPr>
          <a:xfrm>
            <a:off x="93322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04" name="Google Shape;404;g28d7a568423_1_916"/>
          <p:cNvSpPr txBox="1"/>
          <p:nvPr>
            <p:ph idx="2" type="title"/>
          </p:nvPr>
        </p:nvSpPr>
        <p:spPr>
          <a:xfrm>
            <a:off x="3462000"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05" name="Google Shape;405;g28d7a568423_1_916"/>
          <p:cNvSpPr txBox="1"/>
          <p:nvPr>
            <p:ph idx="3" type="subTitle"/>
          </p:nvPr>
        </p:nvSpPr>
        <p:spPr>
          <a:xfrm>
            <a:off x="3462000"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06" name="Google Shape;406;g28d7a568423_1_916"/>
          <p:cNvSpPr txBox="1"/>
          <p:nvPr>
            <p:ph idx="4" type="title"/>
          </p:nvPr>
        </p:nvSpPr>
        <p:spPr>
          <a:xfrm>
            <a:off x="599077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07" name="Google Shape;407;g28d7a568423_1_916"/>
          <p:cNvSpPr txBox="1"/>
          <p:nvPr>
            <p:ph idx="5" type="subTitle"/>
          </p:nvPr>
        </p:nvSpPr>
        <p:spPr>
          <a:xfrm>
            <a:off x="599077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08" name="Google Shape;408;g28d7a568423_1_916"/>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09" name="Google Shape;409;g28d7a568423_1_916"/>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g28d7a568423_1_916"/>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8d7a568423_1_916"/>
          <p:cNvSpPr/>
          <p:nvPr/>
        </p:nvSpPr>
        <p:spPr>
          <a:xfrm>
            <a:off x="5274325" y="19207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28d7a568423_1_916"/>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8d7a568423_1_916"/>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g28d7a568423_1_916"/>
          <p:cNvSpPr/>
          <p:nvPr/>
        </p:nvSpPr>
        <p:spPr>
          <a:xfrm>
            <a:off x="3818300" y="39286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15" name="Google Shape;415;g28d7a568423_1_916"/>
          <p:cNvPicPr preferRelativeResize="0"/>
          <p:nvPr/>
        </p:nvPicPr>
        <p:blipFill rotWithShape="1">
          <a:blip r:embed="rId3">
            <a:alphaModFix/>
          </a:blip>
          <a:srcRect b="0" l="48657" r="5" t="13770"/>
          <a:stretch/>
        </p:blipFill>
        <p:spPr>
          <a:xfrm>
            <a:off x="-380900" y="-370775"/>
            <a:ext cx="1700522" cy="44351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1">
    <p:bg>
      <p:bgPr>
        <a:gradFill>
          <a:gsLst>
            <a:gs pos="0">
              <a:srgbClr val="002258"/>
            </a:gs>
            <a:gs pos="100000">
              <a:srgbClr val="090024"/>
            </a:gs>
          </a:gsLst>
          <a:path path="circle">
            <a:fillToRect b="50%" l="50%" r="50%" t="50%"/>
          </a:path>
          <a:tileRect/>
        </a:gradFill>
      </p:bgPr>
    </p:bg>
    <p:spTree>
      <p:nvGrpSpPr>
        <p:cNvPr id="416" name="Shape 416"/>
        <p:cNvGrpSpPr/>
        <p:nvPr/>
      </p:nvGrpSpPr>
      <p:grpSpPr>
        <a:xfrm>
          <a:off x="0" y="0"/>
          <a:ext cx="0" cy="0"/>
          <a:chOff x="0" y="0"/>
          <a:chExt cx="0" cy="0"/>
        </a:xfrm>
      </p:grpSpPr>
      <p:pic>
        <p:nvPicPr>
          <p:cNvPr id="417" name="Google Shape;417;g28d7a568423_1_959"/>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418" name="Google Shape;418;g28d7a568423_1_959"/>
          <p:cNvSpPr txBox="1"/>
          <p:nvPr>
            <p:ph type="title"/>
          </p:nvPr>
        </p:nvSpPr>
        <p:spPr>
          <a:xfrm>
            <a:off x="93322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19" name="Google Shape;419;g28d7a568423_1_959"/>
          <p:cNvSpPr txBox="1"/>
          <p:nvPr>
            <p:ph idx="1" type="subTitle"/>
          </p:nvPr>
        </p:nvSpPr>
        <p:spPr>
          <a:xfrm>
            <a:off x="93322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20" name="Google Shape;420;g28d7a568423_1_959"/>
          <p:cNvSpPr txBox="1"/>
          <p:nvPr>
            <p:ph idx="2" type="title"/>
          </p:nvPr>
        </p:nvSpPr>
        <p:spPr>
          <a:xfrm>
            <a:off x="3462000"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21" name="Google Shape;421;g28d7a568423_1_959"/>
          <p:cNvSpPr txBox="1"/>
          <p:nvPr>
            <p:ph idx="3" type="subTitle"/>
          </p:nvPr>
        </p:nvSpPr>
        <p:spPr>
          <a:xfrm>
            <a:off x="3462000"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22" name="Google Shape;422;g28d7a568423_1_959"/>
          <p:cNvSpPr txBox="1"/>
          <p:nvPr>
            <p:ph idx="4" type="title"/>
          </p:nvPr>
        </p:nvSpPr>
        <p:spPr>
          <a:xfrm>
            <a:off x="599077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23" name="Google Shape;423;g28d7a568423_1_959"/>
          <p:cNvSpPr txBox="1"/>
          <p:nvPr>
            <p:ph idx="5" type="subTitle"/>
          </p:nvPr>
        </p:nvSpPr>
        <p:spPr>
          <a:xfrm>
            <a:off x="599077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24" name="Google Shape;424;g28d7a568423_1_959"/>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25" name="Google Shape;425;g28d7a568423_1_959"/>
          <p:cNvSpPr/>
          <p:nvPr/>
        </p:nvSpPr>
        <p:spPr>
          <a:xfrm>
            <a:off x="581075" y="4333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8d7a568423_1_959"/>
          <p:cNvSpPr/>
          <p:nvPr/>
        </p:nvSpPr>
        <p:spPr>
          <a:xfrm>
            <a:off x="8755200" y="10639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g28d7a568423_1_959"/>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g28d7a568423_1_959"/>
          <p:cNvSpPr/>
          <p:nvPr/>
        </p:nvSpPr>
        <p:spPr>
          <a:xfrm>
            <a:off x="8473925" y="44362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g28d7a568423_1_959"/>
          <p:cNvSpPr txBox="1"/>
          <p:nvPr>
            <p:ph idx="7" type="title"/>
          </p:nvPr>
        </p:nvSpPr>
        <p:spPr>
          <a:xfrm>
            <a:off x="93322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30" name="Google Shape;430;g28d7a568423_1_959"/>
          <p:cNvSpPr txBox="1"/>
          <p:nvPr>
            <p:ph idx="8" type="subTitle"/>
          </p:nvPr>
        </p:nvSpPr>
        <p:spPr>
          <a:xfrm>
            <a:off x="93322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31" name="Google Shape;431;g28d7a568423_1_959"/>
          <p:cNvSpPr txBox="1"/>
          <p:nvPr>
            <p:ph idx="9" type="title"/>
          </p:nvPr>
        </p:nvSpPr>
        <p:spPr>
          <a:xfrm>
            <a:off x="3462000"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32" name="Google Shape;432;g28d7a568423_1_959"/>
          <p:cNvSpPr txBox="1"/>
          <p:nvPr>
            <p:ph idx="13" type="subTitle"/>
          </p:nvPr>
        </p:nvSpPr>
        <p:spPr>
          <a:xfrm>
            <a:off x="3462000"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33" name="Google Shape;433;g28d7a568423_1_959"/>
          <p:cNvSpPr txBox="1"/>
          <p:nvPr>
            <p:ph idx="14" type="title"/>
          </p:nvPr>
        </p:nvSpPr>
        <p:spPr>
          <a:xfrm>
            <a:off x="599077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34" name="Google Shape;434;g28d7a568423_1_959"/>
          <p:cNvSpPr txBox="1"/>
          <p:nvPr>
            <p:ph idx="15" type="subTitle"/>
          </p:nvPr>
        </p:nvSpPr>
        <p:spPr>
          <a:xfrm>
            <a:off x="599077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pic>
        <p:nvPicPr>
          <p:cNvPr id="435" name="Google Shape;435;g28d7a568423_1_959"/>
          <p:cNvPicPr preferRelativeResize="0"/>
          <p:nvPr/>
        </p:nvPicPr>
        <p:blipFill rotWithShape="1">
          <a:blip r:embed="rId3">
            <a:alphaModFix/>
          </a:blip>
          <a:srcRect b="63135" l="51966" r="0" t="0"/>
          <a:stretch/>
        </p:blipFill>
        <p:spPr>
          <a:xfrm rot="4698841">
            <a:off x="-901937" y="-42140"/>
            <a:ext cx="2437850" cy="158892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1_1">
    <p:bg>
      <p:bgPr>
        <a:gradFill>
          <a:gsLst>
            <a:gs pos="0">
              <a:srgbClr val="002258"/>
            </a:gs>
            <a:gs pos="100000">
              <a:srgbClr val="090024"/>
            </a:gs>
          </a:gsLst>
          <a:path path="circle">
            <a:fillToRect b="50%" l="50%" r="50%" t="50%"/>
          </a:path>
          <a:tileRect/>
        </a:gradFill>
      </p:bgPr>
    </p:bg>
    <p:spTree>
      <p:nvGrpSpPr>
        <p:cNvPr id="436" name="Shape 436"/>
        <p:cNvGrpSpPr/>
        <p:nvPr/>
      </p:nvGrpSpPr>
      <p:grpSpPr>
        <a:xfrm>
          <a:off x="0" y="0"/>
          <a:ext cx="0" cy="0"/>
          <a:chOff x="0" y="0"/>
          <a:chExt cx="0" cy="0"/>
        </a:xfrm>
      </p:grpSpPr>
      <p:pic>
        <p:nvPicPr>
          <p:cNvPr id="437" name="Google Shape;437;g28d7a568423_1_979"/>
          <p:cNvPicPr preferRelativeResize="0"/>
          <p:nvPr/>
        </p:nvPicPr>
        <p:blipFill rotWithShape="1">
          <a:blip r:embed="rId2">
            <a:alphaModFix amt="3000"/>
          </a:blip>
          <a:srcRect b="0" l="0" r="0" t="0"/>
          <a:stretch/>
        </p:blipFill>
        <p:spPr>
          <a:xfrm rot="5400000">
            <a:off x="-33313" y="-1771238"/>
            <a:ext cx="7434375" cy="8979801"/>
          </a:xfrm>
          <a:prstGeom prst="rect">
            <a:avLst/>
          </a:prstGeom>
          <a:noFill/>
          <a:ln>
            <a:noFill/>
          </a:ln>
        </p:spPr>
      </p:pic>
      <p:sp>
        <p:nvSpPr>
          <p:cNvPr id="438" name="Google Shape;438;g28d7a568423_1_979"/>
          <p:cNvSpPr txBox="1"/>
          <p:nvPr>
            <p:ph type="title"/>
          </p:nvPr>
        </p:nvSpPr>
        <p:spPr>
          <a:xfrm>
            <a:off x="2007970"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39" name="Google Shape;439;g28d7a568423_1_979"/>
          <p:cNvSpPr txBox="1"/>
          <p:nvPr>
            <p:ph idx="1" type="subTitle"/>
          </p:nvPr>
        </p:nvSpPr>
        <p:spPr>
          <a:xfrm>
            <a:off x="1513413"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40" name="Google Shape;440;g28d7a568423_1_979"/>
          <p:cNvSpPr txBox="1"/>
          <p:nvPr>
            <p:ph idx="2" type="title"/>
          </p:nvPr>
        </p:nvSpPr>
        <p:spPr>
          <a:xfrm>
            <a:off x="5496529"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441" name="Google Shape;441;g28d7a568423_1_979"/>
          <p:cNvPicPr preferRelativeResize="0"/>
          <p:nvPr/>
        </p:nvPicPr>
        <p:blipFill rotWithShape="1">
          <a:blip r:embed="rId3">
            <a:alphaModFix/>
          </a:blip>
          <a:srcRect b="0" l="14376" r="28979" t="62675"/>
          <a:stretch/>
        </p:blipFill>
        <p:spPr>
          <a:xfrm flipH="1" rot="361086">
            <a:off x="-463110" y="-535393"/>
            <a:ext cx="5802095" cy="2519985"/>
          </a:xfrm>
          <a:prstGeom prst="rect">
            <a:avLst/>
          </a:prstGeom>
          <a:noFill/>
          <a:ln>
            <a:noFill/>
          </a:ln>
        </p:spPr>
      </p:pic>
      <p:sp>
        <p:nvSpPr>
          <p:cNvPr id="442" name="Google Shape;442;g28d7a568423_1_979"/>
          <p:cNvSpPr txBox="1"/>
          <p:nvPr>
            <p:ph idx="3" type="subTitle"/>
          </p:nvPr>
        </p:nvSpPr>
        <p:spPr>
          <a:xfrm>
            <a:off x="5001987"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443" name="Google Shape;443;g28d7a568423_1_979"/>
          <p:cNvSpPr txBox="1"/>
          <p:nvPr>
            <p:ph idx="4"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44" name="Google Shape;444;g28d7a568423_1_979"/>
          <p:cNvSpPr/>
          <p:nvPr/>
        </p:nvSpPr>
        <p:spPr>
          <a:xfrm>
            <a:off x="654825" y="2427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28d7a568423_1_979"/>
          <p:cNvSpPr/>
          <p:nvPr/>
        </p:nvSpPr>
        <p:spPr>
          <a:xfrm>
            <a:off x="1823775" y="151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28d7a568423_1_979"/>
          <p:cNvSpPr/>
          <p:nvPr/>
        </p:nvSpPr>
        <p:spPr>
          <a:xfrm>
            <a:off x="3463275" y="4690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g28d7a568423_1_979"/>
          <p:cNvSpPr/>
          <p:nvPr/>
        </p:nvSpPr>
        <p:spPr>
          <a:xfrm>
            <a:off x="8383900" y="2319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28d7a568423_1_979"/>
          <p:cNvSpPr/>
          <p:nvPr/>
        </p:nvSpPr>
        <p:spPr>
          <a:xfrm>
            <a:off x="8089375" y="15841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28d7a568423_1_979"/>
          <p:cNvSpPr/>
          <p:nvPr/>
        </p:nvSpPr>
        <p:spPr>
          <a:xfrm>
            <a:off x="4534850" y="2206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g28d7a568423_1_979"/>
          <p:cNvPicPr preferRelativeResize="0"/>
          <p:nvPr/>
        </p:nvPicPr>
        <p:blipFill rotWithShape="1">
          <a:blip r:embed="rId3">
            <a:alphaModFix/>
          </a:blip>
          <a:srcRect b="25776" l="0" r="0" t="0"/>
          <a:stretch/>
        </p:blipFill>
        <p:spPr>
          <a:xfrm flipH="1">
            <a:off x="-494319" y="534900"/>
            <a:ext cx="10242544" cy="501137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NUMBERS">
  <p:cSld name="BIG_NUMBER_1_1_2_1_1_2">
    <p:bg>
      <p:bgPr>
        <a:gradFill>
          <a:gsLst>
            <a:gs pos="0">
              <a:srgbClr val="002258"/>
            </a:gs>
            <a:gs pos="100000">
              <a:srgbClr val="090024"/>
            </a:gs>
          </a:gsLst>
          <a:path path="circle">
            <a:fillToRect b="50%" l="50%" r="50%" t="50%"/>
          </a:path>
          <a:tileRect/>
        </a:gradFill>
      </p:bgPr>
    </p:bg>
    <p:spTree>
      <p:nvGrpSpPr>
        <p:cNvPr id="451" name="Shape 451"/>
        <p:cNvGrpSpPr/>
        <p:nvPr/>
      </p:nvGrpSpPr>
      <p:grpSpPr>
        <a:xfrm>
          <a:off x="0" y="0"/>
          <a:ext cx="0" cy="0"/>
          <a:chOff x="0" y="0"/>
          <a:chExt cx="0" cy="0"/>
        </a:xfrm>
      </p:grpSpPr>
      <p:sp>
        <p:nvSpPr>
          <p:cNvPr id="452" name="Google Shape;452;g28d7a568423_1_100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453" name="Google Shape;453;g28d7a568423_1_1004"/>
          <p:cNvPicPr preferRelativeResize="0"/>
          <p:nvPr/>
        </p:nvPicPr>
        <p:blipFill rotWithShape="1">
          <a:blip r:embed="rId2">
            <a:alphaModFix amt="3000"/>
          </a:blip>
          <a:srcRect b="37570" l="7368" r="10851" t="0"/>
          <a:stretch/>
        </p:blipFill>
        <p:spPr>
          <a:xfrm rot="5400000">
            <a:off x="-450575" y="-214176"/>
            <a:ext cx="6079624" cy="5606076"/>
          </a:xfrm>
          <a:prstGeom prst="rect">
            <a:avLst/>
          </a:prstGeom>
          <a:noFill/>
          <a:ln>
            <a:noFill/>
          </a:ln>
        </p:spPr>
      </p:pic>
      <p:pic>
        <p:nvPicPr>
          <p:cNvPr id="454" name="Google Shape;454;g28d7a568423_1_1004"/>
          <p:cNvPicPr preferRelativeResize="0"/>
          <p:nvPr/>
        </p:nvPicPr>
        <p:blipFill rotWithShape="1">
          <a:blip r:embed="rId2">
            <a:alphaModFix amt="4000"/>
          </a:blip>
          <a:srcRect b="49540" l="0" r="40475" t="0"/>
          <a:stretch/>
        </p:blipFill>
        <p:spPr>
          <a:xfrm rot="-5400000">
            <a:off x="5006950" y="-304550"/>
            <a:ext cx="4425275" cy="4531125"/>
          </a:xfrm>
          <a:prstGeom prst="rect">
            <a:avLst/>
          </a:prstGeom>
          <a:noFill/>
          <a:ln>
            <a:noFill/>
          </a:ln>
        </p:spPr>
      </p:pic>
      <p:sp>
        <p:nvSpPr>
          <p:cNvPr id="455" name="Google Shape;455;g28d7a568423_1_1004"/>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g28d7a568423_1_1004"/>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g28d7a568423_1_1004"/>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28d7a568423_1_1004"/>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8d7a568423_1_1004"/>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28d7a568423_1_1004"/>
          <p:cNvSpPr txBox="1"/>
          <p:nvPr>
            <p:ph idx="2" type="title"/>
          </p:nvPr>
        </p:nvSpPr>
        <p:spPr>
          <a:xfrm>
            <a:off x="13550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461" name="Google Shape;461;g28d7a568423_1_1004"/>
          <p:cNvSpPr txBox="1"/>
          <p:nvPr>
            <p:ph idx="3" type="title"/>
          </p:nvPr>
        </p:nvSpPr>
        <p:spPr>
          <a:xfrm>
            <a:off x="47632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462" name="Google Shape;462;g28d7a568423_1_1004"/>
          <p:cNvSpPr txBox="1"/>
          <p:nvPr>
            <p:ph idx="1" type="subTitle"/>
          </p:nvPr>
        </p:nvSpPr>
        <p:spPr>
          <a:xfrm>
            <a:off x="13550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63" name="Google Shape;463;g28d7a568423_1_1004"/>
          <p:cNvSpPr txBox="1"/>
          <p:nvPr>
            <p:ph idx="4" type="subTitle"/>
          </p:nvPr>
        </p:nvSpPr>
        <p:spPr>
          <a:xfrm>
            <a:off x="47632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pic>
        <p:nvPicPr>
          <p:cNvPr id="464" name="Google Shape;464;g28d7a568423_1_1004"/>
          <p:cNvPicPr preferRelativeResize="0"/>
          <p:nvPr/>
        </p:nvPicPr>
        <p:blipFill rotWithShape="1">
          <a:blip r:embed="rId3">
            <a:alphaModFix/>
          </a:blip>
          <a:srcRect b="0" l="0" r="0" t="0"/>
          <a:stretch/>
        </p:blipFill>
        <p:spPr>
          <a:xfrm rot="10164039">
            <a:off x="6047495" y="159041"/>
            <a:ext cx="7206181" cy="6184335"/>
          </a:xfrm>
          <a:prstGeom prst="rect">
            <a:avLst/>
          </a:prstGeom>
          <a:noFill/>
          <a:ln>
            <a:noFill/>
          </a:ln>
        </p:spPr>
      </p:pic>
      <p:pic>
        <p:nvPicPr>
          <p:cNvPr id="465" name="Google Shape;465;g28d7a568423_1_1004"/>
          <p:cNvPicPr preferRelativeResize="0"/>
          <p:nvPr/>
        </p:nvPicPr>
        <p:blipFill rotWithShape="1">
          <a:blip r:embed="rId3">
            <a:alphaModFix/>
          </a:blip>
          <a:srcRect b="0" l="0" r="0" t="0"/>
          <a:stretch/>
        </p:blipFill>
        <p:spPr>
          <a:xfrm>
            <a:off x="-3953755" y="-2037373"/>
            <a:ext cx="7206188" cy="6184337"/>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2_1_1_1_1">
    <p:bg>
      <p:bgPr>
        <a:gradFill>
          <a:gsLst>
            <a:gs pos="0">
              <a:srgbClr val="002258"/>
            </a:gs>
            <a:gs pos="100000">
              <a:srgbClr val="090024"/>
            </a:gs>
          </a:gsLst>
          <a:path path="circle">
            <a:fillToRect b="50%" l="50%" r="50%" t="50%"/>
          </a:path>
          <a:tileRect/>
        </a:gradFill>
      </p:bgPr>
    </p:bg>
    <p:spTree>
      <p:nvGrpSpPr>
        <p:cNvPr id="466" name="Shape 466"/>
        <p:cNvGrpSpPr/>
        <p:nvPr/>
      </p:nvGrpSpPr>
      <p:grpSpPr>
        <a:xfrm>
          <a:off x="0" y="0"/>
          <a:ext cx="0" cy="0"/>
          <a:chOff x="0" y="0"/>
          <a:chExt cx="0" cy="0"/>
        </a:xfrm>
      </p:grpSpPr>
      <p:sp>
        <p:nvSpPr>
          <p:cNvPr id="467" name="Google Shape;467;g28d7a568423_1_1019"/>
          <p:cNvSpPr txBox="1"/>
          <p:nvPr>
            <p:ph type="title"/>
          </p:nvPr>
        </p:nvSpPr>
        <p:spPr>
          <a:xfrm>
            <a:off x="5784250" y="534900"/>
            <a:ext cx="2076600" cy="4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pic>
        <p:nvPicPr>
          <p:cNvPr id="468" name="Google Shape;468;g28d7a568423_1_1019"/>
          <p:cNvPicPr preferRelativeResize="0"/>
          <p:nvPr/>
        </p:nvPicPr>
        <p:blipFill rotWithShape="1">
          <a:blip r:embed="rId2">
            <a:alphaModFix/>
          </a:blip>
          <a:srcRect b="0" l="0" r="0" t="6006"/>
          <a:stretch/>
        </p:blipFill>
        <p:spPr>
          <a:xfrm rot="9181030">
            <a:off x="3083110" y="1256186"/>
            <a:ext cx="5631857" cy="5156177"/>
          </a:xfrm>
          <a:prstGeom prst="rect">
            <a:avLst/>
          </a:prstGeom>
          <a:noFill/>
          <a:ln>
            <a:noFill/>
          </a:ln>
        </p:spPr>
      </p:pic>
      <p:pic>
        <p:nvPicPr>
          <p:cNvPr id="469" name="Google Shape;469;g28d7a568423_1_1019"/>
          <p:cNvPicPr preferRelativeResize="0"/>
          <p:nvPr/>
        </p:nvPicPr>
        <p:blipFill rotWithShape="1">
          <a:blip r:embed="rId2">
            <a:alphaModFix/>
          </a:blip>
          <a:srcRect b="0" l="0" r="39206" t="48368"/>
          <a:stretch/>
        </p:blipFill>
        <p:spPr>
          <a:xfrm rot="-4778538">
            <a:off x="-621497" y="-68419"/>
            <a:ext cx="3423869" cy="28323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gradFill>
          <a:gsLst>
            <a:gs pos="0">
              <a:srgbClr val="002258"/>
            </a:gs>
            <a:gs pos="100000">
              <a:srgbClr val="090024"/>
            </a:gs>
          </a:gsLst>
          <a:path path="circle">
            <a:fillToRect b="50%" l="50%" r="50%" t="50%"/>
          </a:path>
          <a:tileRect/>
        </a:gradFill>
      </p:bgPr>
    </p:bg>
    <p:spTree>
      <p:nvGrpSpPr>
        <p:cNvPr id="60" name="Shape 60"/>
        <p:cNvGrpSpPr/>
        <p:nvPr/>
      </p:nvGrpSpPr>
      <p:grpSpPr>
        <a:xfrm>
          <a:off x="0" y="0"/>
          <a:ext cx="0" cy="0"/>
          <a:chOff x="0" y="0"/>
          <a:chExt cx="0" cy="0"/>
        </a:xfrm>
      </p:grpSpPr>
      <p:pic>
        <p:nvPicPr>
          <p:cNvPr id="61" name="Google Shape;61;g28d7a568423_1_313"/>
          <p:cNvPicPr preferRelativeResize="0"/>
          <p:nvPr/>
        </p:nvPicPr>
        <p:blipFill rotWithShape="1">
          <a:blip r:embed="rId2">
            <a:alphaModFix amt="18000"/>
          </a:blip>
          <a:srcRect b="-40868" l="5159" r="11625" t="53783"/>
          <a:stretch/>
        </p:blipFill>
        <p:spPr>
          <a:xfrm>
            <a:off x="-174401" y="-107450"/>
            <a:ext cx="9536826" cy="10276800"/>
          </a:xfrm>
          <a:prstGeom prst="rect">
            <a:avLst/>
          </a:prstGeom>
          <a:noFill/>
          <a:ln>
            <a:noFill/>
          </a:ln>
        </p:spPr>
      </p:pic>
      <p:sp>
        <p:nvSpPr>
          <p:cNvPr id="62" name="Google Shape;62;g28d7a568423_1_313"/>
          <p:cNvSpPr txBox="1"/>
          <p:nvPr>
            <p:ph type="title"/>
          </p:nvPr>
        </p:nvSpPr>
        <p:spPr>
          <a:xfrm>
            <a:off x="210967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63" name="Google Shape;63;g28d7a568423_1_313"/>
          <p:cNvSpPr txBox="1"/>
          <p:nvPr>
            <p:ph idx="2" type="title"/>
          </p:nvPr>
        </p:nvSpPr>
        <p:spPr>
          <a:xfrm>
            <a:off x="177142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 name="Google Shape;64;g28d7a568423_1_313"/>
          <p:cNvSpPr txBox="1"/>
          <p:nvPr>
            <p:ph idx="1" type="subTitle"/>
          </p:nvPr>
        </p:nvSpPr>
        <p:spPr>
          <a:xfrm>
            <a:off x="177142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5" name="Google Shape;65;g28d7a568423_1_313"/>
          <p:cNvSpPr txBox="1"/>
          <p:nvPr>
            <p:ph idx="3" type="title"/>
          </p:nvPr>
        </p:nvSpPr>
        <p:spPr>
          <a:xfrm>
            <a:off x="549082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66" name="Google Shape;66;g28d7a568423_1_313"/>
          <p:cNvSpPr txBox="1"/>
          <p:nvPr>
            <p:ph idx="4" type="title"/>
          </p:nvPr>
        </p:nvSpPr>
        <p:spPr>
          <a:xfrm>
            <a:off x="515257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7" name="Google Shape;67;g28d7a568423_1_313"/>
          <p:cNvSpPr txBox="1"/>
          <p:nvPr>
            <p:ph idx="5" type="subTitle"/>
          </p:nvPr>
        </p:nvSpPr>
        <p:spPr>
          <a:xfrm>
            <a:off x="515257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8" name="Google Shape;68;g28d7a568423_1_313"/>
          <p:cNvSpPr txBox="1"/>
          <p:nvPr>
            <p:ph idx="6" type="title"/>
          </p:nvPr>
        </p:nvSpPr>
        <p:spPr>
          <a:xfrm>
            <a:off x="210967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69" name="Google Shape;69;g28d7a568423_1_313"/>
          <p:cNvSpPr txBox="1"/>
          <p:nvPr>
            <p:ph idx="7" type="title"/>
          </p:nvPr>
        </p:nvSpPr>
        <p:spPr>
          <a:xfrm>
            <a:off x="177142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0" name="Google Shape;70;g28d7a568423_1_313"/>
          <p:cNvSpPr txBox="1"/>
          <p:nvPr>
            <p:ph idx="8" type="subTitle"/>
          </p:nvPr>
        </p:nvSpPr>
        <p:spPr>
          <a:xfrm>
            <a:off x="177142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1" name="Google Shape;71;g28d7a568423_1_313"/>
          <p:cNvSpPr txBox="1"/>
          <p:nvPr>
            <p:ph idx="9" type="title"/>
          </p:nvPr>
        </p:nvSpPr>
        <p:spPr>
          <a:xfrm>
            <a:off x="549082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72" name="Google Shape;72;g28d7a568423_1_313"/>
          <p:cNvSpPr txBox="1"/>
          <p:nvPr>
            <p:ph idx="13" type="title"/>
          </p:nvPr>
        </p:nvSpPr>
        <p:spPr>
          <a:xfrm>
            <a:off x="515257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73" name="Google Shape;73;g28d7a568423_1_313"/>
          <p:cNvPicPr preferRelativeResize="0"/>
          <p:nvPr/>
        </p:nvPicPr>
        <p:blipFill rotWithShape="1">
          <a:blip r:embed="rId3">
            <a:alphaModFix/>
          </a:blip>
          <a:srcRect b="0" l="30622" r="0" t="9329"/>
          <a:stretch/>
        </p:blipFill>
        <p:spPr>
          <a:xfrm rot="1559348">
            <a:off x="-761489" y="-570293"/>
            <a:ext cx="2911222" cy="3594060"/>
          </a:xfrm>
          <a:prstGeom prst="rect">
            <a:avLst/>
          </a:prstGeom>
          <a:noFill/>
          <a:ln>
            <a:noFill/>
          </a:ln>
        </p:spPr>
      </p:pic>
      <p:sp>
        <p:nvSpPr>
          <p:cNvPr id="74" name="Google Shape;74;g28d7a568423_1_313"/>
          <p:cNvSpPr txBox="1"/>
          <p:nvPr>
            <p:ph idx="14" type="subTitle"/>
          </p:nvPr>
        </p:nvSpPr>
        <p:spPr>
          <a:xfrm>
            <a:off x="515257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5" name="Google Shape;75;g28d7a568423_1_313"/>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g28d7a568423_1_313"/>
          <p:cNvSpPr/>
          <p:nvPr/>
        </p:nvSpPr>
        <p:spPr>
          <a:xfrm>
            <a:off x="1452925"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g28d7a568423_1_313"/>
          <p:cNvSpPr/>
          <p:nvPr/>
        </p:nvSpPr>
        <p:spPr>
          <a:xfrm>
            <a:off x="4968375" y="3479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28d7a568423_1_313"/>
          <p:cNvSpPr/>
          <p:nvPr/>
        </p:nvSpPr>
        <p:spPr>
          <a:xfrm>
            <a:off x="34689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g28d7a568423_1_313"/>
          <p:cNvSpPr/>
          <p:nvPr/>
        </p:nvSpPr>
        <p:spPr>
          <a:xfrm>
            <a:off x="7859375" y="4321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g28d7a568423_1_313"/>
          <p:cNvPicPr preferRelativeResize="0"/>
          <p:nvPr/>
        </p:nvPicPr>
        <p:blipFill rotWithShape="1">
          <a:blip r:embed="rId3">
            <a:alphaModFix/>
          </a:blip>
          <a:srcRect b="-598" l="-1844" r="32467" t="9928"/>
          <a:stretch/>
        </p:blipFill>
        <p:spPr>
          <a:xfrm rot="1559348">
            <a:off x="7570661" y="2190057"/>
            <a:ext cx="2911222" cy="359406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6">
  <p:cSld name="BIG_NUMBER_1_1_2_1_1_1_2">
    <p:bg>
      <p:bgPr>
        <a:gradFill>
          <a:gsLst>
            <a:gs pos="0">
              <a:srgbClr val="002258"/>
            </a:gs>
            <a:gs pos="100000">
              <a:srgbClr val="090024"/>
            </a:gs>
          </a:gsLst>
          <a:path path="circle">
            <a:fillToRect b="50%" l="50%" r="50%" t="50%"/>
          </a:path>
          <a:tileRect/>
        </a:gradFill>
      </p:bgPr>
    </p:bg>
    <p:spTree>
      <p:nvGrpSpPr>
        <p:cNvPr id="470" name="Shape 470"/>
        <p:cNvGrpSpPr/>
        <p:nvPr/>
      </p:nvGrpSpPr>
      <p:grpSpPr>
        <a:xfrm>
          <a:off x="0" y="0"/>
          <a:ext cx="0" cy="0"/>
          <a:chOff x="0" y="0"/>
          <a:chExt cx="0" cy="0"/>
        </a:xfrm>
      </p:grpSpPr>
      <p:pic>
        <p:nvPicPr>
          <p:cNvPr id="471" name="Google Shape;471;g28d7a568423_1_1023"/>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472" name="Google Shape;472;g28d7a568423_1_102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73" name="Google Shape;473;g28d7a568423_1_1023"/>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8d7a568423_1_1023"/>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28d7a568423_1_1023"/>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28d7a568423_1_1023"/>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7" name="Google Shape;477;g28d7a568423_1_1023"/>
          <p:cNvPicPr preferRelativeResize="0"/>
          <p:nvPr/>
        </p:nvPicPr>
        <p:blipFill rotWithShape="1">
          <a:blip r:embed="rId3">
            <a:alphaModFix/>
          </a:blip>
          <a:srcRect b="0" l="0" r="28534" t="19159"/>
          <a:stretch/>
        </p:blipFill>
        <p:spPr>
          <a:xfrm>
            <a:off x="5636975" y="-199400"/>
            <a:ext cx="3773825" cy="4158176"/>
          </a:xfrm>
          <a:prstGeom prst="rect">
            <a:avLst/>
          </a:prstGeom>
          <a:noFill/>
          <a:ln>
            <a:noFill/>
          </a:ln>
        </p:spPr>
      </p:pic>
      <p:pic>
        <p:nvPicPr>
          <p:cNvPr id="478" name="Google Shape;478;g28d7a568423_1_1023"/>
          <p:cNvPicPr preferRelativeResize="0"/>
          <p:nvPr/>
        </p:nvPicPr>
        <p:blipFill rotWithShape="1">
          <a:blip r:embed="rId3">
            <a:alphaModFix/>
          </a:blip>
          <a:srcRect b="29473" l="0" r="23564" t="0"/>
          <a:stretch/>
        </p:blipFill>
        <p:spPr>
          <a:xfrm rot="5400000">
            <a:off x="-428474" y="1096851"/>
            <a:ext cx="4514900" cy="405764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1_2">
    <p:bg>
      <p:bgPr>
        <a:gradFill>
          <a:gsLst>
            <a:gs pos="0">
              <a:srgbClr val="002258"/>
            </a:gs>
            <a:gs pos="100000">
              <a:srgbClr val="090024"/>
            </a:gs>
          </a:gsLst>
          <a:path path="circle">
            <a:fillToRect b="50%" l="50%" r="50%" t="50%"/>
          </a:path>
          <a:tileRect/>
        </a:gradFill>
      </p:bgPr>
    </p:bg>
    <p:spTree>
      <p:nvGrpSpPr>
        <p:cNvPr id="479" name="Shape 479"/>
        <p:cNvGrpSpPr/>
        <p:nvPr/>
      </p:nvGrpSpPr>
      <p:grpSpPr>
        <a:xfrm>
          <a:off x="0" y="0"/>
          <a:ext cx="0" cy="0"/>
          <a:chOff x="0" y="0"/>
          <a:chExt cx="0" cy="0"/>
        </a:xfrm>
      </p:grpSpPr>
      <p:pic>
        <p:nvPicPr>
          <p:cNvPr id="480" name="Google Shape;480;g28d7a568423_1_1038"/>
          <p:cNvPicPr preferRelativeResize="0"/>
          <p:nvPr/>
        </p:nvPicPr>
        <p:blipFill rotWithShape="1">
          <a:blip r:embed="rId2">
            <a:alphaModFix amt="8000"/>
          </a:blip>
          <a:srcRect b="0" l="0" r="0" t="0"/>
          <a:stretch/>
        </p:blipFill>
        <p:spPr>
          <a:xfrm>
            <a:off x="1907050" y="69663"/>
            <a:ext cx="6755498" cy="5004176"/>
          </a:xfrm>
          <a:prstGeom prst="rect">
            <a:avLst/>
          </a:prstGeom>
          <a:noFill/>
          <a:ln>
            <a:noFill/>
          </a:ln>
        </p:spPr>
      </p:pic>
      <p:sp>
        <p:nvSpPr>
          <p:cNvPr id="481" name="Google Shape;481;g28d7a568423_1_1038"/>
          <p:cNvSpPr txBox="1"/>
          <p:nvPr>
            <p:ph type="title"/>
          </p:nvPr>
        </p:nvSpPr>
        <p:spPr>
          <a:xfrm>
            <a:off x="1021138"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82" name="Google Shape;482;g28d7a568423_1_1038"/>
          <p:cNvSpPr txBox="1"/>
          <p:nvPr>
            <p:ph idx="1" type="subTitle"/>
          </p:nvPr>
        </p:nvSpPr>
        <p:spPr>
          <a:xfrm>
            <a:off x="1021138"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83" name="Google Shape;483;g28d7a568423_1_1038"/>
          <p:cNvSpPr txBox="1"/>
          <p:nvPr>
            <p:ph idx="2" type="title"/>
          </p:nvPr>
        </p:nvSpPr>
        <p:spPr>
          <a:xfrm>
            <a:off x="2852475"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84" name="Google Shape;484;g28d7a568423_1_1038"/>
          <p:cNvSpPr txBox="1"/>
          <p:nvPr>
            <p:ph idx="3" type="subTitle"/>
          </p:nvPr>
        </p:nvSpPr>
        <p:spPr>
          <a:xfrm>
            <a:off x="2852475"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85" name="Google Shape;485;g28d7a568423_1_1038"/>
          <p:cNvSpPr txBox="1"/>
          <p:nvPr>
            <p:ph idx="4" type="title"/>
          </p:nvPr>
        </p:nvSpPr>
        <p:spPr>
          <a:xfrm>
            <a:off x="468381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86" name="Google Shape;486;g28d7a568423_1_1038"/>
          <p:cNvSpPr txBox="1"/>
          <p:nvPr>
            <p:ph idx="5" type="subTitle"/>
          </p:nvPr>
        </p:nvSpPr>
        <p:spPr>
          <a:xfrm>
            <a:off x="468381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87" name="Google Shape;487;g28d7a568423_1_1038"/>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88" name="Google Shape;488;g28d7a568423_1_1038"/>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28d7a568423_1_1038"/>
          <p:cNvSpPr txBox="1"/>
          <p:nvPr>
            <p:ph idx="7" type="title"/>
          </p:nvPr>
        </p:nvSpPr>
        <p:spPr>
          <a:xfrm>
            <a:off x="651516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490" name="Google Shape;490;g28d7a568423_1_1038"/>
          <p:cNvSpPr txBox="1"/>
          <p:nvPr>
            <p:ph idx="8" type="subTitle"/>
          </p:nvPr>
        </p:nvSpPr>
        <p:spPr>
          <a:xfrm>
            <a:off x="651516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491" name="Google Shape;491;g28d7a568423_1_1038"/>
          <p:cNvSpPr/>
          <p:nvPr/>
        </p:nvSpPr>
        <p:spPr>
          <a:xfrm>
            <a:off x="174425" y="18195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28d7a568423_1_1038"/>
          <p:cNvSpPr/>
          <p:nvPr/>
        </p:nvSpPr>
        <p:spPr>
          <a:xfrm>
            <a:off x="2668275"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28d7a568423_1_1038"/>
          <p:cNvSpPr/>
          <p:nvPr/>
        </p:nvSpPr>
        <p:spPr>
          <a:xfrm>
            <a:off x="4375250" y="43705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g28d7a568423_1_1038"/>
          <p:cNvSpPr/>
          <p:nvPr/>
        </p:nvSpPr>
        <p:spPr>
          <a:xfrm>
            <a:off x="6651200"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28d7a568423_1_1038"/>
          <p:cNvSpPr/>
          <p:nvPr/>
        </p:nvSpPr>
        <p:spPr>
          <a:xfrm>
            <a:off x="8833450" y="17325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28d7a568423_1_1038"/>
          <p:cNvSpPr/>
          <p:nvPr/>
        </p:nvSpPr>
        <p:spPr>
          <a:xfrm>
            <a:off x="8766525" y="4631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g28d7a568423_1_1038"/>
          <p:cNvPicPr preferRelativeResize="0"/>
          <p:nvPr/>
        </p:nvPicPr>
        <p:blipFill rotWithShape="1">
          <a:blip r:embed="rId3">
            <a:alphaModFix/>
          </a:blip>
          <a:srcRect b="52614" l="17259" r="0" t="0"/>
          <a:stretch/>
        </p:blipFill>
        <p:spPr>
          <a:xfrm rot="-7582850">
            <a:off x="6613442" y="-162699"/>
            <a:ext cx="4933720" cy="2913471"/>
          </a:xfrm>
          <a:prstGeom prst="rect">
            <a:avLst/>
          </a:prstGeom>
          <a:noFill/>
          <a:ln>
            <a:noFill/>
          </a:ln>
        </p:spPr>
      </p:pic>
      <p:pic>
        <p:nvPicPr>
          <p:cNvPr id="498" name="Google Shape;498;g28d7a568423_1_1038"/>
          <p:cNvPicPr preferRelativeResize="0"/>
          <p:nvPr/>
        </p:nvPicPr>
        <p:blipFill rotWithShape="1">
          <a:blip r:embed="rId3">
            <a:alphaModFix/>
          </a:blip>
          <a:srcRect b="0" l="0" r="24992" t="44398"/>
          <a:stretch/>
        </p:blipFill>
        <p:spPr>
          <a:xfrm rot="-4748208">
            <a:off x="-1089235" y="-112694"/>
            <a:ext cx="3983823" cy="304536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BIG_NUMBER_1_1_2_1_1_1_2_1_1">
    <p:bg>
      <p:bgPr>
        <a:gradFill>
          <a:gsLst>
            <a:gs pos="0">
              <a:srgbClr val="002258"/>
            </a:gs>
            <a:gs pos="100000">
              <a:srgbClr val="090024"/>
            </a:gs>
          </a:gsLst>
          <a:path path="circle">
            <a:fillToRect b="50%" l="50%" r="50%" t="50%"/>
          </a:path>
          <a:tileRect/>
        </a:gradFill>
      </p:bgPr>
    </p:bg>
    <p:spTree>
      <p:nvGrpSpPr>
        <p:cNvPr id="499" name="Shape 499"/>
        <p:cNvGrpSpPr/>
        <p:nvPr/>
      </p:nvGrpSpPr>
      <p:grpSpPr>
        <a:xfrm>
          <a:off x="0" y="0"/>
          <a:ext cx="0" cy="0"/>
          <a:chOff x="0" y="0"/>
          <a:chExt cx="0" cy="0"/>
        </a:xfrm>
      </p:grpSpPr>
      <p:pic>
        <p:nvPicPr>
          <p:cNvPr id="500" name="Google Shape;500;g28d7a568423_1_1058"/>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501" name="Google Shape;501;g28d7a568423_1_1058"/>
          <p:cNvSpPr txBox="1"/>
          <p:nvPr>
            <p:ph idx="1" type="subTitle"/>
          </p:nvPr>
        </p:nvSpPr>
        <p:spPr>
          <a:xfrm>
            <a:off x="5236463"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502" name="Google Shape;502;g28d7a568423_1_1058"/>
          <p:cNvSpPr/>
          <p:nvPr/>
        </p:nvSpPr>
        <p:spPr>
          <a:xfrm>
            <a:off x="4088550" y="43285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g28d7a568423_1_1058"/>
          <p:cNvSpPr/>
          <p:nvPr/>
        </p:nvSpPr>
        <p:spPr>
          <a:xfrm>
            <a:off x="7874675" y="32166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28d7a568423_1_1058"/>
          <p:cNvSpPr/>
          <p:nvPr/>
        </p:nvSpPr>
        <p:spPr>
          <a:xfrm>
            <a:off x="399850" y="107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28d7a568423_1_1058"/>
          <p:cNvSpPr/>
          <p:nvPr/>
        </p:nvSpPr>
        <p:spPr>
          <a:xfrm>
            <a:off x="8739050"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g28d7a568423_1_1058"/>
          <p:cNvSpPr/>
          <p:nvPr/>
        </p:nvSpPr>
        <p:spPr>
          <a:xfrm>
            <a:off x="6766825"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g28d7a568423_1_1058"/>
          <p:cNvPicPr preferRelativeResize="0"/>
          <p:nvPr/>
        </p:nvPicPr>
        <p:blipFill rotWithShape="1">
          <a:blip r:embed="rId3">
            <a:alphaModFix/>
          </a:blip>
          <a:srcRect b="0" l="0" r="32989" t="27703"/>
          <a:stretch/>
        </p:blipFill>
        <p:spPr>
          <a:xfrm rot="1476221">
            <a:off x="4111941" y="-1201320"/>
            <a:ext cx="6863724" cy="4881206"/>
          </a:xfrm>
          <a:prstGeom prst="rect">
            <a:avLst/>
          </a:prstGeom>
          <a:noFill/>
          <a:ln>
            <a:noFill/>
          </a:ln>
        </p:spPr>
      </p:pic>
      <p:sp>
        <p:nvSpPr>
          <p:cNvPr id="508" name="Google Shape;508;g28d7a568423_1_105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1">
  <p:cSld name="BIG_NUMBER_1_1_2_1_1_1_2_1_1_1">
    <p:bg>
      <p:bgPr>
        <a:gradFill>
          <a:gsLst>
            <a:gs pos="0">
              <a:srgbClr val="002258"/>
            </a:gs>
            <a:gs pos="100000">
              <a:srgbClr val="090024"/>
            </a:gs>
          </a:gsLst>
          <a:path path="circle">
            <a:fillToRect b="50%" l="50%" r="50%" t="50%"/>
          </a:path>
          <a:tileRect/>
        </a:gradFill>
      </p:bgPr>
    </p:bg>
    <p:spTree>
      <p:nvGrpSpPr>
        <p:cNvPr id="509" name="Shape 509"/>
        <p:cNvGrpSpPr/>
        <p:nvPr/>
      </p:nvGrpSpPr>
      <p:grpSpPr>
        <a:xfrm>
          <a:off x="0" y="0"/>
          <a:ext cx="0" cy="0"/>
          <a:chOff x="0" y="0"/>
          <a:chExt cx="0" cy="0"/>
        </a:xfrm>
      </p:grpSpPr>
      <p:pic>
        <p:nvPicPr>
          <p:cNvPr id="510" name="Google Shape;510;g28d7a568423_1_1068"/>
          <p:cNvPicPr preferRelativeResize="0"/>
          <p:nvPr/>
        </p:nvPicPr>
        <p:blipFill rotWithShape="1">
          <a:blip r:embed="rId2">
            <a:alphaModFix amt="7000"/>
          </a:blip>
          <a:srcRect b="40949" l="15633" r="0" t="7923"/>
          <a:stretch/>
        </p:blipFill>
        <p:spPr>
          <a:xfrm>
            <a:off x="0" y="0"/>
            <a:ext cx="8242077" cy="5143500"/>
          </a:xfrm>
          <a:prstGeom prst="rect">
            <a:avLst/>
          </a:prstGeom>
          <a:noFill/>
          <a:ln>
            <a:noFill/>
          </a:ln>
        </p:spPr>
      </p:pic>
      <p:sp>
        <p:nvSpPr>
          <p:cNvPr id="511" name="Google Shape;511;g28d7a568423_1_1068"/>
          <p:cNvSpPr txBox="1"/>
          <p:nvPr>
            <p:ph idx="1" type="subTitle"/>
          </p:nvPr>
        </p:nvSpPr>
        <p:spPr>
          <a:xfrm>
            <a:off x="1812175" y="3400877"/>
            <a:ext cx="25443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r">
              <a:lnSpc>
                <a:spcPct val="100000"/>
              </a:lnSpc>
              <a:spcBef>
                <a:spcPts val="0"/>
              </a:spcBef>
              <a:spcAft>
                <a:spcPts val="0"/>
              </a:spcAft>
              <a:buClr>
                <a:srgbClr val="FFFFFF"/>
              </a:buClr>
              <a:buSzPts val="2800"/>
              <a:buNone/>
              <a:defRPr sz="2800">
                <a:solidFill>
                  <a:srgbClr val="FFFFFF"/>
                </a:solidFill>
              </a:defRPr>
            </a:lvl2pPr>
            <a:lvl3pPr lvl="2" algn="r">
              <a:lnSpc>
                <a:spcPct val="100000"/>
              </a:lnSpc>
              <a:spcBef>
                <a:spcPts val="0"/>
              </a:spcBef>
              <a:spcAft>
                <a:spcPts val="0"/>
              </a:spcAft>
              <a:buClr>
                <a:srgbClr val="FFFFFF"/>
              </a:buClr>
              <a:buSzPts val="2800"/>
              <a:buNone/>
              <a:defRPr sz="2800">
                <a:solidFill>
                  <a:srgbClr val="FFFFFF"/>
                </a:solidFill>
              </a:defRPr>
            </a:lvl3pPr>
            <a:lvl4pPr lvl="3" algn="r">
              <a:lnSpc>
                <a:spcPct val="100000"/>
              </a:lnSpc>
              <a:spcBef>
                <a:spcPts val="0"/>
              </a:spcBef>
              <a:spcAft>
                <a:spcPts val="0"/>
              </a:spcAft>
              <a:buClr>
                <a:srgbClr val="FFFFFF"/>
              </a:buClr>
              <a:buSzPts val="2800"/>
              <a:buNone/>
              <a:defRPr sz="2800">
                <a:solidFill>
                  <a:srgbClr val="FFFFFF"/>
                </a:solidFill>
              </a:defRPr>
            </a:lvl4pPr>
            <a:lvl5pPr lvl="4" algn="r">
              <a:lnSpc>
                <a:spcPct val="100000"/>
              </a:lnSpc>
              <a:spcBef>
                <a:spcPts val="0"/>
              </a:spcBef>
              <a:spcAft>
                <a:spcPts val="0"/>
              </a:spcAft>
              <a:buClr>
                <a:srgbClr val="FFFFFF"/>
              </a:buClr>
              <a:buSzPts val="2800"/>
              <a:buNone/>
              <a:defRPr sz="2800">
                <a:solidFill>
                  <a:srgbClr val="FFFFFF"/>
                </a:solidFill>
              </a:defRPr>
            </a:lvl5pPr>
            <a:lvl6pPr lvl="5" algn="r">
              <a:lnSpc>
                <a:spcPct val="100000"/>
              </a:lnSpc>
              <a:spcBef>
                <a:spcPts val="0"/>
              </a:spcBef>
              <a:spcAft>
                <a:spcPts val="0"/>
              </a:spcAft>
              <a:buClr>
                <a:srgbClr val="FFFFFF"/>
              </a:buClr>
              <a:buSzPts val="2800"/>
              <a:buNone/>
              <a:defRPr sz="2800">
                <a:solidFill>
                  <a:srgbClr val="FFFFFF"/>
                </a:solidFill>
              </a:defRPr>
            </a:lvl6pPr>
            <a:lvl7pPr lvl="6" algn="r">
              <a:lnSpc>
                <a:spcPct val="100000"/>
              </a:lnSpc>
              <a:spcBef>
                <a:spcPts val="0"/>
              </a:spcBef>
              <a:spcAft>
                <a:spcPts val="0"/>
              </a:spcAft>
              <a:buClr>
                <a:srgbClr val="FFFFFF"/>
              </a:buClr>
              <a:buSzPts val="2800"/>
              <a:buNone/>
              <a:defRPr sz="2800">
                <a:solidFill>
                  <a:srgbClr val="FFFFFF"/>
                </a:solidFill>
              </a:defRPr>
            </a:lvl7pPr>
            <a:lvl8pPr lvl="7" algn="r">
              <a:lnSpc>
                <a:spcPct val="100000"/>
              </a:lnSpc>
              <a:spcBef>
                <a:spcPts val="0"/>
              </a:spcBef>
              <a:spcAft>
                <a:spcPts val="0"/>
              </a:spcAft>
              <a:buClr>
                <a:srgbClr val="FFFFFF"/>
              </a:buClr>
              <a:buSzPts val="2800"/>
              <a:buNone/>
              <a:defRPr sz="2800">
                <a:solidFill>
                  <a:srgbClr val="FFFFFF"/>
                </a:solidFill>
              </a:defRPr>
            </a:lvl8pPr>
            <a:lvl9pPr lvl="8" algn="r">
              <a:lnSpc>
                <a:spcPct val="100000"/>
              </a:lnSpc>
              <a:spcBef>
                <a:spcPts val="0"/>
              </a:spcBef>
              <a:spcAft>
                <a:spcPts val="0"/>
              </a:spcAft>
              <a:buClr>
                <a:srgbClr val="FFFFFF"/>
              </a:buClr>
              <a:buSzPts val="2800"/>
              <a:buNone/>
              <a:defRPr sz="2800">
                <a:solidFill>
                  <a:srgbClr val="FFFFFF"/>
                </a:solidFill>
              </a:defRPr>
            </a:lvl9pPr>
          </a:lstStyle>
          <a:p/>
        </p:txBody>
      </p:sp>
      <p:sp>
        <p:nvSpPr>
          <p:cNvPr id="512" name="Google Shape;512;g28d7a568423_1_1068"/>
          <p:cNvSpPr/>
          <p:nvPr/>
        </p:nvSpPr>
        <p:spPr>
          <a:xfrm rot="10800000">
            <a:off x="5050350" y="10300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28d7a568423_1_1068"/>
          <p:cNvSpPr/>
          <p:nvPr/>
        </p:nvSpPr>
        <p:spPr>
          <a:xfrm rot="10800000">
            <a:off x="4624600" y="22623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g28d7a568423_1_1068"/>
          <p:cNvSpPr/>
          <p:nvPr/>
        </p:nvSpPr>
        <p:spPr>
          <a:xfrm rot="10800000">
            <a:off x="8739050" y="42804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28d7a568423_1_1068"/>
          <p:cNvSpPr/>
          <p:nvPr/>
        </p:nvSpPr>
        <p:spPr>
          <a:xfrm rot="10800000">
            <a:off x="399850"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g28d7a568423_1_1068"/>
          <p:cNvSpPr/>
          <p:nvPr/>
        </p:nvSpPr>
        <p:spPr>
          <a:xfrm rot="10800000">
            <a:off x="2372075"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g28d7a568423_1_1068"/>
          <p:cNvPicPr preferRelativeResize="0"/>
          <p:nvPr/>
        </p:nvPicPr>
        <p:blipFill rotWithShape="1">
          <a:blip r:embed="rId3">
            <a:alphaModFix/>
          </a:blip>
          <a:srcRect b="-21" l="32975" r="12" t="27724"/>
          <a:stretch/>
        </p:blipFill>
        <p:spPr>
          <a:xfrm rot="-1569163">
            <a:off x="-2238634" y="-1539406"/>
            <a:ext cx="6863716" cy="4881207"/>
          </a:xfrm>
          <a:prstGeom prst="rect">
            <a:avLst/>
          </a:prstGeom>
          <a:noFill/>
          <a:ln>
            <a:noFill/>
          </a:ln>
        </p:spPr>
      </p:pic>
      <p:sp>
        <p:nvSpPr>
          <p:cNvPr id="518" name="Google Shape;518;g28d7a568423_1_106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2">
  <p:cSld name="BIG_NUMBER_1_1_2_1_1_1_2_1_1_1_1">
    <p:bg>
      <p:bgPr>
        <a:gradFill>
          <a:gsLst>
            <a:gs pos="0">
              <a:srgbClr val="002258"/>
            </a:gs>
            <a:gs pos="100000">
              <a:srgbClr val="090024"/>
            </a:gs>
          </a:gsLst>
          <a:path path="circle">
            <a:fillToRect b="50%" l="50%" r="50%" t="50%"/>
          </a:path>
          <a:tileRect/>
        </a:gradFill>
      </p:bgPr>
    </p:bg>
    <p:spTree>
      <p:nvGrpSpPr>
        <p:cNvPr id="519" name="Shape 519"/>
        <p:cNvGrpSpPr/>
        <p:nvPr/>
      </p:nvGrpSpPr>
      <p:grpSpPr>
        <a:xfrm>
          <a:off x="0" y="0"/>
          <a:ext cx="0" cy="0"/>
          <a:chOff x="0" y="0"/>
          <a:chExt cx="0" cy="0"/>
        </a:xfrm>
      </p:grpSpPr>
      <p:pic>
        <p:nvPicPr>
          <p:cNvPr id="520" name="Google Shape;520;g28d7a568423_1_1078"/>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521" name="Google Shape;521;g28d7a568423_1_1078"/>
          <p:cNvSpPr txBox="1"/>
          <p:nvPr>
            <p:ph idx="1" type="subTitle"/>
          </p:nvPr>
        </p:nvSpPr>
        <p:spPr>
          <a:xfrm>
            <a:off x="4454075"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522" name="Google Shape;522;g28d7a568423_1_1078"/>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g28d7a568423_1_1078"/>
          <p:cNvSpPr/>
          <p:nvPr/>
        </p:nvSpPr>
        <p:spPr>
          <a:xfrm>
            <a:off x="4479900" y="22252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8d7a568423_1_1078"/>
          <p:cNvSpPr/>
          <p:nvPr/>
        </p:nvSpPr>
        <p:spPr>
          <a:xfrm>
            <a:off x="4091650" y="3805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g28d7a568423_1_1078"/>
          <p:cNvSpPr/>
          <p:nvPr/>
        </p:nvSpPr>
        <p:spPr>
          <a:xfrm>
            <a:off x="3730175" y="591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g28d7a568423_1_1078"/>
          <p:cNvSpPr/>
          <p:nvPr/>
        </p:nvSpPr>
        <p:spPr>
          <a:xfrm>
            <a:off x="5939200" y="8463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g28d7a568423_1_1078"/>
          <p:cNvSpPr/>
          <p:nvPr/>
        </p:nvSpPr>
        <p:spPr>
          <a:xfrm>
            <a:off x="7813500" y="41934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g28d7a568423_1_1078"/>
          <p:cNvPicPr preferRelativeResize="0"/>
          <p:nvPr/>
        </p:nvPicPr>
        <p:blipFill rotWithShape="1">
          <a:blip r:embed="rId3">
            <a:alphaModFix/>
          </a:blip>
          <a:srcRect b="-18" l="18961" r="7" t="8283"/>
          <a:stretch/>
        </p:blipFill>
        <p:spPr>
          <a:xfrm rot="2100480">
            <a:off x="4573041" y="-2712060"/>
            <a:ext cx="8299462" cy="6193568"/>
          </a:xfrm>
          <a:prstGeom prst="rect">
            <a:avLst/>
          </a:prstGeom>
          <a:noFill/>
          <a:ln>
            <a:noFill/>
          </a:ln>
        </p:spPr>
      </p:pic>
      <p:pic>
        <p:nvPicPr>
          <p:cNvPr id="529" name="Google Shape;529;g28d7a568423_1_1078"/>
          <p:cNvPicPr preferRelativeResize="0"/>
          <p:nvPr/>
        </p:nvPicPr>
        <p:blipFill rotWithShape="1">
          <a:blip r:embed="rId3">
            <a:alphaModFix/>
          </a:blip>
          <a:srcRect b="-18" l="18961" r="7" t="8283"/>
          <a:stretch/>
        </p:blipFill>
        <p:spPr>
          <a:xfrm rot="2100474">
            <a:off x="-1657468" y="1317124"/>
            <a:ext cx="6646584" cy="4960090"/>
          </a:xfrm>
          <a:prstGeom prst="rect">
            <a:avLst/>
          </a:prstGeom>
          <a:noFill/>
          <a:ln>
            <a:noFill/>
          </a:ln>
        </p:spPr>
      </p:pic>
      <p:sp>
        <p:nvSpPr>
          <p:cNvPr id="530" name="Google Shape;530;g28d7a568423_1_107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_2_1_1_1_2_1_2">
    <p:bg>
      <p:bgPr>
        <a:gradFill>
          <a:gsLst>
            <a:gs pos="0">
              <a:srgbClr val="002258"/>
            </a:gs>
            <a:gs pos="100000">
              <a:srgbClr val="090024"/>
            </a:gs>
          </a:gsLst>
          <a:path path="circle">
            <a:fillToRect b="50%" l="50%" r="50%" t="50%"/>
          </a:path>
          <a:tileRect/>
        </a:gradFill>
      </p:bgPr>
    </p:bg>
    <p:spTree>
      <p:nvGrpSpPr>
        <p:cNvPr id="531" name="Shape 531"/>
        <p:cNvGrpSpPr/>
        <p:nvPr/>
      </p:nvGrpSpPr>
      <p:grpSpPr>
        <a:xfrm>
          <a:off x="0" y="0"/>
          <a:ext cx="0" cy="0"/>
          <a:chOff x="0" y="0"/>
          <a:chExt cx="0" cy="0"/>
        </a:xfrm>
      </p:grpSpPr>
      <p:sp>
        <p:nvSpPr>
          <p:cNvPr id="532" name="Google Shape;532;g28d7a568423_1_1090"/>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28d7a568423_1_1090"/>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8d7a568423_1_1090"/>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g28d7a568423_1_1090"/>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6" name="Google Shape;536;g28d7a568423_1_1090"/>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537" name="Google Shape;537;g28d7a568423_1_109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38" name="Google Shape;538;g28d7a568423_1_1090"/>
          <p:cNvSpPr/>
          <p:nvPr/>
        </p:nvSpPr>
        <p:spPr>
          <a:xfrm>
            <a:off x="2827650" y="1219075"/>
            <a:ext cx="3488700" cy="34887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g28d7a568423_1_1090"/>
          <p:cNvSpPr txBox="1"/>
          <p:nvPr>
            <p:ph idx="1" type="subTitle"/>
          </p:nvPr>
        </p:nvSpPr>
        <p:spPr>
          <a:xfrm>
            <a:off x="3460800" y="1588200"/>
            <a:ext cx="22224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540" name="Google Shape;540;g28d7a568423_1_1090"/>
          <p:cNvSpPr txBox="1"/>
          <p:nvPr/>
        </p:nvSpPr>
        <p:spPr>
          <a:xfrm>
            <a:off x="3332700" y="3319450"/>
            <a:ext cx="24786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Nunito Light"/>
                <a:ea typeface="Nunito Light"/>
                <a:cs typeface="Nunito Light"/>
                <a:sym typeface="Nunito Light"/>
              </a:rPr>
              <a:t>CREDITS: This presentation template was created by </a:t>
            </a:r>
            <a:r>
              <a:rPr b="0" i="0" lang="en" sz="900" u="none" cap="none" strike="noStrike">
                <a:solidFill>
                  <a:srgbClr val="FFFFFF"/>
                </a:solidFill>
                <a:uFill>
                  <a:noFill/>
                </a:uFill>
                <a:latin typeface="Nunito Light"/>
                <a:ea typeface="Nunito Light"/>
                <a:cs typeface="Nunito Light"/>
                <a:sym typeface="Nunito Light"/>
                <a:hlinkClick r:id="rId3">
                  <a:extLst>
                    <a:ext uri="{A12FA001-AC4F-418D-AE19-62706E023703}">
                      <ahyp:hlinkClr val="tx"/>
                    </a:ext>
                  </a:extLst>
                </a:hlinkClick>
              </a:rPr>
              <a:t>Slidesgo</a:t>
            </a:r>
            <a:r>
              <a:rPr b="0" i="0" lang="en" sz="900" u="none" cap="none" strike="noStrike">
                <a:solidFill>
                  <a:srgbClr val="FFFFFF"/>
                </a:solidFill>
                <a:latin typeface="Nunito Light"/>
                <a:ea typeface="Nunito Light"/>
                <a:cs typeface="Nunito Light"/>
                <a:sym typeface="Nunito Light"/>
              </a:rPr>
              <a:t>, including icons by </a:t>
            </a:r>
            <a:r>
              <a:rPr b="0" i="0" lang="en" sz="900" u="none" cap="none" strike="noStrike">
                <a:solidFill>
                  <a:srgbClr val="FFFFFF"/>
                </a:solidFill>
                <a:uFill>
                  <a:noFill/>
                </a:uFill>
                <a:latin typeface="Nunito Light"/>
                <a:ea typeface="Nunito Light"/>
                <a:cs typeface="Nunito Light"/>
                <a:sym typeface="Nunito Light"/>
                <a:hlinkClick r:id="rId4">
                  <a:extLst>
                    <a:ext uri="{A12FA001-AC4F-418D-AE19-62706E023703}">
                      <ahyp:hlinkClr val="tx"/>
                    </a:ext>
                  </a:extLst>
                </a:hlinkClick>
              </a:rPr>
              <a:t>Flaticon</a:t>
            </a:r>
            <a:r>
              <a:rPr b="0" i="0" lang="en" sz="900" u="none" cap="none" strike="noStrike">
                <a:solidFill>
                  <a:srgbClr val="FFFFFF"/>
                </a:solidFill>
                <a:latin typeface="Nunito Light"/>
                <a:ea typeface="Nunito Light"/>
                <a:cs typeface="Nunito Light"/>
                <a:sym typeface="Nunito Light"/>
              </a:rPr>
              <a:t>, and infographics &amp; images by </a:t>
            </a:r>
            <a:r>
              <a:rPr b="0" i="0" lang="en" sz="900" u="none" cap="none" strike="noStrike">
                <a:solidFill>
                  <a:srgbClr val="FFFFFF"/>
                </a:solidFill>
                <a:uFill>
                  <a:noFill/>
                </a:uFill>
                <a:latin typeface="Nunito Light"/>
                <a:ea typeface="Nunito Light"/>
                <a:cs typeface="Nunito Light"/>
                <a:sym typeface="Nunito Light"/>
                <a:hlinkClick r:id="rId5">
                  <a:extLst>
                    <a:ext uri="{A12FA001-AC4F-418D-AE19-62706E023703}">
                      <ahyp:hlinkClr val="tx"/>
                    </a:ext>
                  </a:extLst>
                </a:hlinkClick>
              </a:rPr>
              <a:t>Freepik</a:t>
            </a:r>
            <a:r>
              <a:rPr b="0" i="0" lang="en" sz="900" u="none" cap="none" strike="noStrike">
                <a:solidFill>
                  <a:srgbClr val="FFFFFF"/>
                </a:solidFill>
                <a:latin typeface="Nunito Light"/>
                <a:ea typeface="Nunito Light"/>
                <a:cs typeface="Nunito Light"/>
                <a:sym typeface="Nunito Light"/>
              </a:rPr>
              <a:t>. </a:t>
            </a:r>
            <a:endParaRPr b="0" i="0" sz="900" u="none" cap="none" strike="noStrike">
              <a:solidFill>
                <a:srgbClr val="FFFFFF"/>
              </a:solidFill>
              <a:latin typeface="Nunito Light"/>
              <a:ea typeface="Nunito Light"/>
              <a:cs typeface="Nunito Light"/>
              <a:sym typeface="Nunito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FFFFF"/>
              </a:solidFill>
              <a:latin typeface="Nunito Light"/>
              <a:ea typeface="Nunito Light"/>
              <a:cs typeface="Nunito Light"/>
              <a:sym typeface="Nunito Light"/>
            </a:endParaRPr>
          </a:p>
        </p:txBody>
      </p:sp>
      <p:pic>
        <p:nvPicPr>
          <p:cNvPr id="541" name="Google Shape;541;g28d7a568423_1_1090"/>
          <p:cNvPicPr preferRelativeResize="0"/>
          <p:nvPr/>
        </p:nvPicPr>
        <p:blipFill rotWithShape="1">
          <a:blip r:embed="rId6">
            <a:alphaModFix/>
          </a:blip>
          <a:srcRect b="0" l="0" r="17783" t="48557"/>
          <a:stretch/>
        </p:blipFill>
        <p:spPr>
          <a:xfrm rot="5400000">
            <a:off x="5861812" y="1737383"/>
            <a:ext cx="4366897" cy="2817531"/>
          </a:xfrm>
          <a:prstGeom prst="rect">
            <a:avLst/>
          </a:prstGeom>
          <a:noFill/>
          <a:ln>
            <a:noFill/>
          </a:ln>
        </p:spPr>
      </p:pic>
      <p:pic>
        <p:nvPicPr>
          <p:cNvPr id="542" name="Google Shape;542;g28d7a568423_1_1090"/>
          <p:cNvPicPr preferRelativeResize="0"/>
          <p:nvPr/>
        </p:nvPicPr>
        <p:blipFill rotWithShape="1">
          <a:blip r:embed="rId6">
            <a:alphaModFix/>
          </a:blip>
          <a:srcRect b="0" l="63827" r="0" t="0"/>
          <a:stretch/>
        </p:blipFill>
        <p:spPr>
          <a:xfrm>
            <a:off x="-323772" y="176150"/>
            <a:ext cx="1921317" cy="54770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2_1_1_1_2_1_3">
    <p:bg>
      <p:bgPr>
        <a:gradFill>
          <a:gsLst>
            <a:gs pos="0">
              <a:srgbClr val="002258"/>
            </a:gs>
            <a:gs pos="100000">
              <a:srgbClr val="090024"/>
            </a:gs>
          </a:gsLst>
          <a:path path="circle">
            <a:fillToRect b="50%" l="50%" r="50%" t="50%"/>
          </a:path>
          <a:tileRect/>
        </a:gradFill>
      </p:bgPr>
    </p:bg>
    <p:spTree>
      <p:nvGrpSpPr>
        <p:cNvPr id="543" name="Shape 543"/>
        <p:cNvGrpSpPr/>
        <p:nvPr/>
      </p:nvGrpSpPr>
      <p:grpSpPr>
        <a:xfrm>
          <a:off x="0" y="0"/>
          <a:ext cx="0" cy="0"/>
          <a:chOff x="0" y="0"/>
          <a:chExt cx="0" cy="0"/>
        </a:xfrm>
      </p:grpSpPr>
      <p:pic>
        <p:nvPicPr>
          <p:cNvPr id="544" name="Google Shape;544;g28d7a568423_1_1102"/>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545" name="Google Shape;545;g28d7a568423_1_110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46" name="Google Shape;546;g28d7a568423_1_1102"/>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28d7a568423_1_1102"/>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g28d7a568423_1_1102"/>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g28d7a568423_1_1102"/>
          <p:cNvSpPr txBox="1"/>
          <p:nvPr>
            <p:ph idx="1" type="body"/>
          </p:nvPr>
        </p:nvSpPr>
        <p:spPr>
          <a:xfrm>
            <a:off x="960350"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
        <p:nvSpPr>
          <p:cNvPr id="550" name="Google Shape;550;g28d7a568423_1_1102"/>
          <p:cNvSpPr txBox="1"/>
          <p:nvPr>
            <p:ph idx="2" type="body"/>
          </p:nvPr>
        </p:nvSpPr>
        <p:spPr>
          <a:xfrm>
            <a:off x="4671861"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551" name="Shape 55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BLANK_1">
    <p:bg>
      <p:bgPr>
        <a:solidFill>
          <a:srgbClr val="FFFFFF"/>
        </a:solidFill>
      </p:bgPr>
    </p:bg>
    <p:spTree>
      <p:nvGrpSpPr>
        <p:cNvPr id="552" name="Shape 552"/>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2_1_1">
    <p:bg>
      <p:bgPr>
        <a:gradFill>
          <a:gsLst>
            <a:gs pos="0">
              <a:srgbClr val="002258"/>
            </a:gs>
            <a:gs pos="100000">
              <a:srgbClr val="090024"/>
            </a:gs>
          </a:gsLst>
          <a:path path="circle">
            <a:fillToRect b="50%" l="50%" r="50%" t="50%"/>
          </a:path>
          <a:tileRect/>
        </a:gradFill>
      </p:bgPr>
    </p:bg>
    <p:spTree>
      <p:nvGrpSpPr>
        <p:cNvPr id="556" name="Shape 556"/>
        <p:cNvGrpSpPr/>
        <p:nvPr/>
      </p:nvGrpSpPr>
      <p:grpSpPr>
        <a:xfrm>
          <a:off x="0" y="0"/>
          <a:ext cx="0" cy="0"/>
          <a:chOff x="0" y="0"/>
          <a:chExt cx="0" cy="0"/>
        </a:xfrm>
      </p:grpSpPr>
      <p:sp>
        <p:nvSpPr>
          <p:cNvPr id="557" name="Google Shape;557;g28d7a5685fc_9_43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558" name="Google Shape;558;g28d7a5685fc_9_435"/>
          <p:cNvPicPr preferRelativeResize="0"/>
          <p:nvPr/>
        </p:nvPicPr>
        <p:blipFill rotWithShape="1">
          <a:blip r:embed="rId2">
            <a:alphaModFix amt="3000"/>
          </a:blip>
          <a:srcRect b="0" l="0" r="0" t="0"/>
          <a:stretch/>
        </p:blipFill>
        <p:spPr>
          <a:xfrm rot="5400000">
            <a:off x="-2814813" y="-1771238"/>
            <a:ext cx="7434375" cy="8979801"/>
          </a:xfrm>
          <a:prstGeom prst="rect">
            <a:avLst/>
          </a:prstGeom>
          <a:noFill/>
          <a:ln>
            <a:noFill/>
          </a:ln>
        </p:spPr>
      </p:pic>
      <p:pic>
        <p:nvPicPr>
          <p:cNvPr id="559" name="Google Shape;559;g28d7a5685fc_9_435"/>
          <p:cNvPicPr preferRelativeResize="0"/>
          <p:nvPr/>
        </p:nvPicPr>
        <p:blipFill rotWithShape="1">
          <a:blip r:embed="rId2">
            <a:alphaModFix amt="4000"/>
          </a:blip>
          <a:srcRect b="0" l="0" r="0" t="0"/>
          <a:stretch/>
        </p:blipFill>
        <p:spPr>
          <a:xfrm rot="-5400000">
            <a:off x="5726737" y="-4033450"/>
            <a:ext cx="7434375" cy="8979801"/>
          </a:xfrm>
          <a:prstGeom prst="rect">
            <a:avLst/>
          </a:prstGeom>
          <a:noFill/>
          <a:ln>
            <a:noFill/>
          </a:ln>
        </p:spPr>
      </p:pic>
      <p:sp>
        <p:nvSpPr>
          <p:cNvPr id="560" name="Google Shape;560;g28d7a5685fc_9_435"/>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g28d7a5685fc_9_435"/>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28d7a5685fc_9_435"/>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g28d7a5685fc_9_435"/>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28d7a5685fc_9_435"/>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type="titleOnly">
  <p:cSld name="TITLE_ONLY">
    <p:spTree>
      <p:nvGrpSpPr>
        <p:cNvPr id="81" name="Shape 81"/>
        <p:cNvGrpSpPr/>
        <p:nvPr/>
      </p:nvGrpSpPr>
      <p:grpSpPr>
        <a:xfrm>
          <a:off x="0" y="0"/>
          <a:ext cx="0" cy="0"/>
          <a:chOff x="0" y="0"/>
          <a:chExt cx="0" cy="0"/>
        </a:xfrm>
      </p:grpSpPr>
      <p:pic>
        <p:nvPicPr>
          <p:cNvPr id="82" name="Google Shape;82;g28d7a568423_1_334"/>
          <p:cNvPicPr preferRelativeResize="0"/>
          <p:nvPr/>
        </p:nvPicPr>
        <p:blipFill rotWithShape="1">
          <a:blip r:embed="rId2">
            <a:alphaModFix amt="6000"/>
          </a:blip>
          <a:srcRect b="50041" l="2959" r="19352" t="0"/>
          <a:stretch/>
        </p:blipFill>
        <p:spPr>
          <a:xfrm>
            <a:off x="4408850" y="1714500"/>
            <a:ext cx="4944699" cy="3428999"/>
          </a:xfrm>
          <a:prstGeom prst="rect">
            <a:avLst/>
          </a:prstGeom>
          <a:noFill/>
          <a:ln>
            <a:noFill/>
          </a:ln>
        </p:spPr>
      </p:pic>
      <p:sp>
        <p:nvSpPr>
          <p:cNvPr id="83" name="Google Shape;83;g28d7a568423_1_334"/>
          <p:cNvSpPr txBox="1"/>
          <p:nvPr>
            <p:ph type="title"/>
          </p:nvPr>
        </p:nvSpPr>
        <p:spPr>
          <a:xfrm>
            <a:off x="4539425" y="2409125"/>
            <a:ext cx="366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84" name="Google Shape;84;g28d7a568423_1_334"/>
          <p:cNvSpPr txBox="1"/>
          <p:nvPr>
            <p:ph idx="1" type="subTitle"/>
          </p:nvPr>
        </p:nvSpPr>
        <p:spPr>
          <a:xfrm>
            <a:off x="4539425" y="3131700"/>
            <a:ext cx="2859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85" name="Google Shape;85;g28d7a568423_1_334"/>
          <p:cNvSpPr/>
          <p:nvPr/>
        </p:nvSpPr>
        <p:spPr>
          <a:xfrm>
            <a:off x="4539425" y="2022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g28d7a568423_1_334"/>
          <p:cNvSpPr/>
          <p:nvPr/>
        </p:nvSpPr>
        <p:spPr>
          <a:xfrm>
            <a:off x="2444250" y="30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g28d7a568423_1_334"/>
          <p:cNvSpPr/>
          <p:nvPr/>
        </p:nvSpPr>
        <p:spPr>
          <a:xfrm>
            <a:off x="510675" y="47562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g28d7a568423_1_334"/>
          <p:cNvSpPr/>
          <p:nvPr/>
        </p:nvSpPr>
        <p:spPr>
          <a:xfrm>
            <a:off x="8429175" y="3537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g28d7a568423_1_334"/>
          <p:cNvSpPr txBox="1"/>
          <p:nvPr>
            <p:ph idx="2" type="title"/>
          </p:nvPr>
        </p:nvSpPr>
        <p:spPr>
          <a:xfrm>
            <a:off x="4539425" y="1943102"/>
            <a:ext cx="1543500" cy="6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l">
              <a:lnSpc>
                <a:spcPct val="100000"/>
              </a:lnSpc>
              <a:spcBef>
                <a:spcPts val="0"/>
              </a:spcBef>
              <a:spcAft>
                <a:spcPts val="0"/>
              </a:spcAft>
              <a:buClr>
                <a:srgbClr val="FFFFFF"/>
              </a:buClr>
              <a:buSzPts val="12000"/>
              <a:buNone/>
              <a:defRPr sz="12000">
                <a:solidFill>
                  <a:srgbClr val="FFFFFF"/>
                </a:solidFill>
              </a:defRPr>
            </a:lvl2pPr>
            <a:lvl3pPr lvl="2" algn="l">
              <a:lnSpc>
                <a:spcPct val="100000"/>
              </a:lnSpc>
              <a:spcBef>
                <a:spcPts val="0"/>
              </a:spcBef>
              <a:spcAft>
                <a:spcPts val="0"/>
              </a:spcAft>
              <a:buClr>
                <a:srgbClr val="FFFFFF"/>
              </a:buClr>
              <a:buSzPts val="12000"/>
              <a:buNone/>
              <a:defRPr sz="12000">
                <a:solidFill>
                  <a:srgbClr val="FFFFFF"/>
                </a:solidFill>
              </a:defRPr>
            </a:lvl3pPr>
            <a:lvl4pPr lvl="3" algn="l">
              <a:lnSpc>
                <a:spcPct val="100000"/>
              </a:lnSpc>
              <a:spcBef>
                <a:spcPts val="0"/>
              </a:spcBef>
              <a:spcAft>
                <a:spcPts val="0"/>
              </a:spcAft>
              <a:buClr>
                <a:srgbClr val="FFFFFF"/>
              </a:buClr>
              <a:buSzPts val="12000"/>
              <a:buNone/>
              <a:defRPr sz="12000">
                <a:solidFill>
                  <a:srgbClr val="FFFFFF"/>
                </a:solidFill>
              </a:defRPr>
            </a:lvl4pPr>
            <a:lvl5pPr lvl="4" algn="l">
              <a:lnSpc>
                <a:spcPct val="100000"/>
              </a:lnSpc>
              <a:spcBef>
                <a:spcPts val="0"/>
              </a:spcBef>
              <a:spcAft>
                <a:spcPts val="0"/>
              </a:spcAft>
              <a:buClr>
                <a:srgbClr val="FFFFFF"/>
              </a:buClr>
              <a:buSzPts val="12000"/>
              <a:buNone/>
              <a:defRPr sz="12000">
                <a:solidFill>
                  <a:srgbClr val="FFFFFF"/>
                </a:solidFill>
              </a:defRPr>
            </a:lvl5pPr>
            <a:lvl6pPr lvl="5" algn="l">
              <a:lnSpc>
                <a:spcPct val="100000"/>
              </a:lnSpc>
              <a:spcBef>
                <a:spcPts val="0"/>
              </a:spcBef>
              <a:spcAft>
                <a:spcPts val="0"/>
              </a:spcAft>
              <a:buClr>
                <a:srgbClr val="FFFFFF"/>
              </a:buClr>
              <a:buSzPts val="12000"/>
              <a:buNone/>
              <a:defRPr sz="12000">
                <a:solidFill>
                  <a:srgbClr val="FFFFFF"/>
                </a:solidFill>
              </a:defRPr>
            </a:lvl6pPr>
            <a:lvl7pPr lvl="6" algn="l">
              <a:lnSpc>
                <a:spcPct val="100000"/>
              </a:lnSpc>
              <a:spcBef>
                <a:spcPts val="0"/>
              </a:spcBef>
              <a:spcAft>
                <a:spcPts val="0"/>
              </a:spcAft>
              <a:buClr>
                <a:srgbClr val="FFFFFF"/>
              </a:buClr>
              <a:buSzPts val="12000"/>
              <a:buNone/>
              <a:defRPr sz="12000">
                <a:solidFill>
                  <a:srgbClr val="FFFFFF"/>
                </a:solidFill>
              </a:defRPr>
            </a:lvl7pPr>
            <a:lvl8pPr lvl="7" algn="l">
              <a:lnSpc>
                <a:spcPct val="100000"/>
              </a:lnSpc>
              <a:spcBef>
                <a:spcPts val="0"/>
              </a:spcBef>
              <a:spcAft>
                <a:spcPts val="0"/>
              </a:spcAft>
              <a:buClr>
                <a:srgbClr val="FFFFFF"/>
              </a:buClr>
              <a:buSzPts val="12000"/>
              <a:buNone/>
              <a:defRPr sz="12000">
                <a:solidFill>
                  <a:srgbClr val="FFFFFF"/>
                </a:solidFill>
              </a:defRPr>
            </a:lvl8pPr>
            <a:lvl9pPr lvl="8" algn="l">
              <a:lnSpc>
                <a:spcPct val="100000"/>
              </a:lnSpc>
              <a:spcBef>
                <a:spcPts val="0"/>
              </a:spcBef>
              <a:spcAft>
                <a:spcPts val="0"/>
              </a:spcAft>
              <a:buClr>
                <a:srgbClr val="FFFFFF"/>
              </a:buClr>
              <a:buSzPts val="12000"/>
              <a:buNone/>
              <a:defRPr sz="12000">
                <a:solidFill>
                  <a:srgbClr val="FFFFFF"/>
                </a:solidFill>
              </a:defRPr>
            </a:lvl9pPr>
          </a:lstStyle>
          <a:p/>
        </p:txBody>
      </p:sp>
      <p:pic>
        <p:nvPicPr>
          <p:cNvPr id="90" name="Google Shape;90;g28d7a568423_1_334"/>
          <p:cNvPicPr preferRelativeResize="0"/>
          <p:nvPr/>
        </p:nvPicPr>
        <p:blipFill rotWithShape="1">
          <a:blip r:embed="rId3">
            <a:alphaModFix/>
          </a:blip>
          <a:srcRect b="0" l="0" r="0" t="0"/>
          <a:stretch/>
        </p:blipFill>
        <p:spPr>
          <a:xfrm>
            <a:off x="-837318" y="-166750"/>
            <a:ext cx="5311420" cy="54770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2258"/>
            </a:gs>
            <a:gs pos="100000">
              <a:srgbClr val="090024"/>
            </a:gs>
          </a:gsLst>
          <a:path path="circle">
            <a:fillToRect b="50%" l="50%" r="50%" t="50%"/>
          </a:path>
          <a:tileRect/>
        </a:gradFill>
      </p:bgPr>
    </p:bg>
    <p:spTree>
      <p:nvGrpSpPr>
        <p:cNvPr id="565" name="Shape 565"/>
        <p:cNvGrpSpPr/>
        <p:nvPr/>
      </p:nvGrpSpPr>
      <p:grpSpPr>
        <a:xfrm>
          <a:off x="0" y="0"/>
          <a:ext cx="0" cy="0"/>
          <a:chOff x="0" y="0"/>
          <a:chExt cx="0" cy="0"/>
        </a:xfrm>
      </p:grpSpPr>
      <p:pic>
        <p:nvPicPr>
          <p:cNvPr id="566" name="Google Shape;566;g28d7a5685fc_9_327"/>
          <p:cNvPicPr preferRelativeResize="0"/>
          <p:nvPr/>
        </p:nvPicPr>
        <p:blipFill rotWithShape="1">
          <a:blip r:embed="rId2">
            <a:alphaModFix amt="18000"/>
          </a:blip>
          <a:srcRect b="0" l="25539" r="0" t="0"/>
          <a:stretch/>
        </p:blipFill>
        <p:spPr>
          <a:xfrm>
            <a:off x="-1" y="0"/>
            <a:ext cx="3372073" cy="4663400"/>
          </a:xfrm>
          <a:prstGeom prst="rect">
            <a:avLst/>
          </a:prstGeom>
          <a:noFill/>
          <a:ln>
            <a:noFill/>
          </a:ln>
        </p:spPr>
      </p:pic>
      <p:pic>
        <p:nvPicPr>
          <p:cNvPr id="567" name="Google Shape;567;g28d7a5685fc_9_327"/>
          <p:cNvPicPr preferRelativeResize="0"/>
          <p:nvPr/>
        </p:nvPicPr>
        <p:blipFill rotWithShape="1">
          <a:blip r:embed="rId3">
            <a:alphaModFix amt="4000"/>
          </a:blip>
          <a:srcRect b="29732" l="0" r="0" t="3543"/>
          <a:stretch/>
        </p:blipFill>
        <p:spPr>
          <a:xfrm>
            <a:off x="1844200" y="0"/>
            <a:ext cx="4964800" cy="5143498"/>
          </a:xfrm>
          <a:prstGeom prst="rect">
            <a:avLst/>
          </a:prstGeom>
          <a:noFill/>
          <a:ln>
            <a:noFill/>
          </a:ln>
        </p:spPr>
      </p:pic>
      <p:sp>
        <p:nvSpPr>
          <p:cNvPr id="568" name="Google Shape;568;g28d7a5685fc_9_327"/>
          <p:cNvSpPr txBox="1"/>
          <p:nvPr>
            <p:ph type="ctrTitle"/>
          </p:nvPr>
        </p:nvSpPr>
        <p:spPr>
          <a:xfrm>
            <a:off x="2969250" y="820775"/>
            <a:ext cx="3205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1pPr>
            <a:lvl2pPr lvl="1"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2pPr>
            <a:lvl3pPr lvl="2"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3pPr>
            <a:lvl4pPr lvl="3"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4pPr>
            <a:lvl5pPr lvl="4"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5pPr>
            <a:lvl6pPr lvl="5"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6pPr>
            <a:lvl7pPr lvl="6"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7pPr>
            <a:lvl8pPr lvl="7"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8pPr>
            <a:lvl9pPr lvl="8"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9pPr>
          </a:lstStyle>
          <a:p/>
        </p:txBody>
      </p:sp>
      <p:sp>
        <p:nvSpPr>
          <p:cNvPr id="569" name="Google Shape;569;g28d7a5685fc_9_327"/>
          <p:cNvSpPr txBox="1"/>
          <p:nvPr>
            <p:ph idx="1" type="subTitle"/>
          </p:nvPr>
        </p:nvSpPr>
        <p:spPr>
          <a:xfrm>
            <a:off x="1976100" y="2946550"/>
            <a:ext cx="5191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570" name="Google Shape;570;g28d7a5685fc_9_327"/>
          <p:cNvSpPr/>
          <p:nvPr/>
        </p:nvSpPr>
        <p:spPr>
          <a:xfrm>
            <a:off x="2612275" y="2184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g28d7a5685fc_9_327"/>
          <p:cNvSpPr/>
          <p:nvPr/>
        </p:nvSpPr>
        <p:spPr>
          <a:xfrm>
            <a:off x="3187875" y="2599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g28d7a5685fc_9_327"/>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8d7a5685fc_9_327"/>
          <p:cNvSpPr/>
          <p:nvPr/>
        </p:nvSpPr>
        <p:spPr>
          <a:xfrm>
            <a:off x="2132150" y="3668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8d7a5685fc_9_327"/>
          <p:cNvSpPr/>
          <p:nvPr/>
        </p:nvSpPr>
        <p:spPr>
          <a:xfrm>
            <a:off x="3125125" y="4312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g28d7a5685fc_9_327"/>
          <p:cNvSpPr/>
          <p:nvPr/>
        </p:nvSpPr>
        <p:spPr>
          <a:xfrm>
            <a:off x="6472300" y="2000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g28d7a5685fc_9_327"/>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g28d7a5685fc_9_327"/>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g28d7a5685fc_9_327"/>
          <p:cNvSpPr/>
          <p:nvPr/>
        </p:nvSpPr>
        <p:spPr>
          <a:xfrm>
            <a:off x="7050625" y="2523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g28d7a5685fc_9_327"/>
          <p:cNvSpPr/>
          <p:nvPr/>
        </p:nvSpPr>
        <p:spPr>
          <a:xfrm>
            <a:off x="6724675" y="57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g28d7a5685fc_9_327"/>
          <p:cNvSpPr/>
          <p:nvPr/>
        </p:nvSpPr>
        <p:spPr>
          <a:xfrm>
            <a:off x="855500" y="3319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g28d7a5685fc_9_327"/>
          <p:cNvSpPr/>
          <p:nvPr/>
        </p:nvSpPr>
        <p:spPr>
          <a:xfrm>
            <a:off x="1039688" y="134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8d7a5685fc_9_327"/>
          <p:cNvSpPr/>
          <p:nvPr/>
        </p:nvSpPr>
        <p:spPr>
          <a:xfrm>
            <a:off x="4234500" y="636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3" name="Google Shape;583;g28d7a5685fc_9_327"/>
          <p:cNvPicPr preferRelativeResize="0"/>
          <p:nvPr/>
        </p:nvPicPr>
        <p:blipFill rotWithShape="1">
          <a:blip r:embed="rId4">
            <a:alphaModFix/>
          </a:blip>
          <a:srcRect b="0" l="0" r="0" t="0"/>
          <a:stretch/>
        </p:blipFill>
        <p:spPr>
          <a:xfrm>
            <a:off x="-375225" y="466952"/>
            <a:ext cx="9894450" cy="6522154"/>
          </a:xfrm>
          <a:prstGeom prst="rect">
            <a:avLst/>
          </a:prstGeom>
          <a:noFill/>
          <a:ln>
            <a:noFill/>
          </a:ln>
        </p:spPr>
      </p:pic>
      <p:pic>
        <p:nvPicPr>
          <p:cNvPr id="584" name="Google Shape;584;g28d7a5685fc_9_327"/>
          <p:cNvPicPr preferRelativeResize="0"/>
          <p:nvPr/>
        </p:nvPicPr>
        <p:blipFill rotWithShape="1">
          <a:blip r:embed="rId4">
            <a:alphaModFix/>
          </a:blip>
          <a:srcRect b="0" l="0" r="0" t="0"/>
          <a:stretch/>
        </p:blipFill>
        <p:spPr>
          <a:xfrm>
            <a:off x="2188525" y="-3303198"/>
            <a:ext cx="9894450" cy="6522154"/>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BIG_NUMBER_1_1_2_1_1_1_2_1_3_1">
    <p:bg>
      <p:bgPr>
        <a:gradFill>
          <a:gsLst>
            <a:gs pos="0">
              <a:srgbClr val="002258"/>
            </a:gs>
            <a:gs pos="100000">
              <a:srgbClr val="090024"/>
            </a:gs>
          </a:gsLst>
          <a:path path="circle">
            <a:fillToRect b="50%" l="50%" r="50%" t="50%"/>
          </a:path>
          <a:tileRect/>
        </a:gradFill>
      </p:bgPr>
    </p:bg>
    <p:spTree>
      <p:nvGrpSpPr>
        <p:cNvPr id="585" name="Shape 585"/>
        <p:cNvGrpSpPr/>
        <p:nvPr/>
      </p:nvGrpSpPr>
      <p:grpSpPr>
        <a:xfrm>
          <a:off x="0" y="0"/>
          <a:ext cx="0" cy="0"/>
          <a:chOff x="0" y="0"/>
          <a:chExt cx="0" cy="0"/>
        </a:xfrm>
      </p:grpSpPr>
      <p:pic>
        <p:nvPicPr>
          <p:cNvPr id="586" name="Google Shape;586;g28d7a5685fc_9_34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587" name="Google Shape;587;g28d7a5685fc_9_34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88" name="Google Shape;588;g28d7a5685fc_9_34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g28d7a5685fc_9_34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g28d7a5685fc_9_34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g28d7a5685fc_9_347"/>
          <p:cNvSpPr txBox="1"/>
          <p:nvPr>
            <p:ph idx="1" type="body"/>
          </p:nvPr>
        </p:nvSpPr>
        <p:spPr>
          <a:xfrm>
            <a:off x="1386450" y="1192125"/>
            <a:ext cx="6371100" cy="303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gradFill>
          <a:gsLst>
            <a:gs pos="0">
              <a:srgbClr val="002258"/>
            </a:gs>
            <a:gs pos="100000">
              <a:srgbClr val="090024"/>
            </a:gs>
          </a:gsLst>
          <a:path path="circle">
            <a:fillToRect b="50%" l="50%" r="50%" t="50%"/>
          </a:path>
          <a:tileRect/>
        </a:gradFill>
      </p:bgPr>
    </p:bg>
    <p:spTree>
      <p:nvGrpSpPr>
        <p:cNvPr id="592" name="Shape 592"/>
        <p:cNvGrpSpPr/>
        <p:nvPr/>
      </p:nvGrpSpPr>
      <p:grpSpPr>
        <a:xfrm>
          <a:off x="0" y="0"/>
          <a:ext cx="0" cy="0"/>
          <a:chOff x="0" y="0"/>
          <a:chExt cx="0" cy="0"/>
        </a:xfrm>
      </p:grpSpPr>
      <p:pic>
        <p:nvPicPr>
          <p:cNvPr id="593" name="Google Shape;593;g28d7a5685fc_9_354"/>
          <p:cNvPicPr preferRelativeResize="0"/>
          <p:nvPr/>
        </p:nvPicPr>
        <p:blipFill rotWithShape="1">
          <a:blip r:embed="rId2">
            <a:alphaModFix amt="18000"/>
          </a:blip>
          <a:srcRect b="-40868" l="5159" r="11625" t="53783"/>
          <a:stretch/>
        </p:blipFill>
        <p:spPr>
          <a:xfrm>
            <a:off x="-174401" y="-107450"/>
            <a:ext cx="9536826" cy="10276800"/>
          </a:xfrm>
          <a:prstGeom prst="rect">
            <a:avLst/>
          </a:prstGeom>
          <a:noFill/>
          <a:ln>
            <a:noFill/>
          </a:ln>
        </p:spPr>
      </p:pic>
      <p:sp>
        <p:nvSpPr>
          <p:cNvPr id="594" name="Google Shape;594;g28d7a5685fc_9_354"/>
          <p:cNvSpPr txBox="1"/>
          <p:nvPr>
            <p:ph type="title"/>
          </p:nvPr>
        </p:nvSpPr>
        <p:spPr>
          <a:xfrm>
            <a:off x="210967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595" name="Google Shape;595;g28d7a5685fc_9_354"/>
          <p:cNvSpPr txBox="1"/>
          <p:nvPr>
            <p:ph idx="2" type="title"/>
          </p:nvPr>
        </p:nvSpPr>
        <p:spPr>
          <a:xfrm>
            <a:off x="177142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96" name="Google Shape;596;g28d7a5685fc_9_354"/>
          <p:cNvSpPr txBox="1"/>
          <p:nvPr>
            <p:ph idx="1" type="subTitle"/>
          </p:nvPr>
        </p:nvSpPr>
        <p:spPr>
          <a:xfrm>
            <a:off x="177142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597" name="Google Shape;597;g28d7a5685fc_9_354"/>
          <p:cNvSpPr txBox="1"/>
          <p:nvPr>
            <p:ph idx="3" type="title"/>
          </p:nvPr>
        </p:nvSpPr>
        <p:spPr>
          <a:xfrm>
            <a:off x="549082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598" name="Google Shape;598;g28d7a5685fc_9_354"/>
          <p:cNvSpPr txBox="1"/>
          <p:nvPr>
            <p:ph idx="4" type="title"/>
          </p:nvPr>
        </p:nvSpPr>
        <p:spPr>
          <a:xfrm>
            <a:off x="515257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599" name="Google Shape;599;g28d7a5685fc_9_354"/>
          <p:cNvSpPr txBox="1"/>
          <p:nvPr>
            <p:ph idx="5" type="subTitle"/>
          </p:nvPr>
        </p:nvSpPr>
        <p:spPr>
          <a:xfrm>
            <a:off x="515257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00" name="Google Shape;600;g28d7a5685fc_9_354"/>
          <p:cNvSpPr txBox="1"/>
          <p:nvPr>
            <p:ph idx="6" type="title"/>
          </p:nvPr>
        </p:nvSpPr>
        <p:spPr>
          <a:xfrm>
            <a:off x="210967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601" name="Google Shape;601;g28d7a5685fc_9_354"/>
          <p:cNvSpPr txBox="1"/>
          <p:nvPr>
            <p:ph idx="7" type="title"/>
          </p:nvPr>
        </p:nvSpPr>
        <p:spPr>
          <a:xfrm>
            <a:off x="177142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02" name="Google Shape;602;g28d7a5685fc_9_354"/>
          <p:cNvSpPr txBox="1"/>
          <p:nvPr>
            <p:ph idx="8" type="subTitle"/>
          </p:nvPr>
        </p:nvSpPr>
        <p:spPr>
          <a:xfrm>
            <a:off x="177142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03" name="Google Shape;603;g28d7a5685fc_9_354"/>
          <p:cNvSpPr txBox="1"/>
          <p:nvPr>
            <p:ph idx="9" type="title"/>
          </p:nvPr>
        </p:nvSpPr>
        <p:spPr>
          <a:xfrm>
            <a:off x="549082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604" name="Google Shape;604;g28d7a5685fc_9_354"/>
          <p:cNvSpPr txBox="1"/>
          <p:nvPr>
            <p:ph idx="13" type="title"/>
          </p:nvPr>
        </p:nvSpPr>
        <p:spPr>
          <a:xfrm>
            <a:off x="515257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605" name="Google Shape;605;g28d7a5685fc_9_354"/>
          <p:cNvPicPr preferRelativeResize="0"/>
          <p:nvPr/>
        </p:nvPicPr>
        <p:blipFill rotWithShape="1">
          <a:blip r:embed="rId3">
            <a:alphaModFix/>
          </a:blip>
          <a:srcRect b="0" l="30622" r="0" t="9329"/>
          <a:stretch/>
        </p:blipFill>
        <p:spPr>
          <a:xfrm rot="1559348">
            <a:off x="-761489" y="-570293"/>
            <a:ext cx="2911222" cy="3594060"/>
          </a:xfrm>
          <a:prstGeom prst="rect">
            <a:avLst/>
          </a:prstGeom>
          <a:noFill/>
          <a:ln>
            <a:noFill/>
          </a:ln>
        </p:spPr>
      </p:pic>
      <p:sp>
        <p:nvSpPr>
          <p:cNvPr id="606" name="Google Shape;606;g28d7a5685fc_9_354"/>
          <p:cNvSpPr txBox="1"/>
          <p:nvPr>
            <p:ph idx="14" type="subTitle"/>
          </p:nvPr>
        </p:nvSpPr>
        <p:spPr>
          <a:xfrm>
            <a:off x="515257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07" name="Google Shape;607;g28d7a5685fc_9_354"/>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g28d7a5685fc_9_354"/>
          <p:cNvSpPr/>
          <p:nvPr/>
        </p:nvSpPr>
        <p:spPr>
          <a:xfrm>
            <a:off x="1452925"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g28d7a5685fc_9_354"/>
          <p:cNvSpPr/>
          <p:nvPr/>
        </p:nvSpPr>
        <p:spPr>
          <a:xfrm>
            <a:off x="4968375" y="3479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g28d7a5685fc_9_354"/>
          <p:cNvSpPr/>
          <p:nvPr/>
        </p:nvSpPr>
        <p:spPr>
          <a:xfrm>
            <a:off x="34689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g28d7a5685fc_9_354"/>
          <p:cNvSpPr/>
          <p:nvPr/>
        </p:nvSpPr>
        <p:spPr>
          <a:xfrm>
            <a:off x="7859375" y="4321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2" name="Google Shape;612;g28d7a5685fc_9_354"/>
          <p:cNvPicPr preferRelativeResize="0"/>
          <p:nvPr/>
        </p:nvPicPr>
        <p:blipFill rotWithShape="1">
          <a:blip r:embed="rId3">
            <a:alphaModFix/>
          </a:blip>
          <a:srcRect b="-598" l="-1844" r="32467" t="9928"/>
          <a:stretch/>
        </p:blipFill>
        <p:spPr>
          <a:xfrm rot="1559348">
            <a:off x="7570661" y="2190057"/>
            <a:ext cx="2911222" cy="35940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type="titleOnly">
  <p:cSld name="TITLE_ONLY">
    <p:spTree>
      <p:nvGrpSpPr>
        <p:cNvPr id="613" name="Shape 613"/>
        <p:cNvGrpSpPr/>
        <p:nvPr/>
      </p:nvGrpSpPr>
      <p:grpSpPr>
        <a:xfrm>
          <a:off x="0" y="0"/>
          <a:ext cx="0" cy="0"/>
          <a:chOff x="0" y="0"/>
          <a:chExt cx="0" cy="0"/>
        </a:xfrm>
      </p:grpSpPr>
      <p:pic>
        <p:nvPicPr>
          <p:cNvPr id="614" name="Google Shape;614;g28d7a5685fc_9_375"/>
          <p:cNvPicPr preferRelativeResize="0"/>
          <p:nvPr/>
        </p:nvPicPr>
        <p:blipFill rotWithShape="1">
          <a:blip r:embed="rId2">
            <a:alphaModFix amt="6000"/>
          </a:blip>
          <a:srcRect b="50041" l="2959" r="19352" t="0"/>
          <a:stretch/>
        </p:blipFill>
        <p:spPr>
          <a:xfrm>
            <a:off x="4408850" y="1714500"/>
            <a:ext cx="4944699" cy="3428999"/>
          </a:xfrm>
          <a:prstGeom prst="rect">
            <a:avLst/>
          </a:prstGeom>
          <a:noFill/>
          <a:ln>
            <a:noFill/>
          </a:ln>
        </p:spPr>
      </p:pic>
      <p:sp>
        <p:nvSpPr>
          <p:cNvPr id="615" name="Google Shape;615;g28d7a5685fc_9_375"/>
          <p:cNvSpPr txBox="1"/>
          <p:nvPr>
            <p:ph type="title"/>
          </p:nvPr>
        </p:nvSpPr>
        <p:spPr>
          <a:xfrm>
            <a:off x="4539425" y="2409125"/>
            <a:ext cx="366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616" name="Google Shape;616;g28d7a5685fc_9_375"/>
          <p:cNvSpPr txBox="1"/>
          <p:nvPr>
            <p:ph idx="1" type="subTitle"/>
          </p:nvPr>
        </p:nvSpPr>
        <p:spPr>
          <a:xfrm>
            <a:off x="4539425" y="3131700"/>
            <a:ext cx="2859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617" name="Google Shape;617;g28d7a5685fc_9_375"/>
          <p:cNvSpPr/>
          <p:nvPr/>
        </p:nvSpPr>
        <p:spPr>
          <a:xfrm>
            <a:off x="4539425" y="2022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g28d7a5685fc_9_375"/>
          <p:cNvSpPr/>
          <p:nvPr/>
        </p:nvSpPr>
        <p:spPr>
          <a:xfrm>
            <a:off x="2444250" y="30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g28d7a5685fc_9_375"/>
          <p:cNvSpPr/>
          <p:nvPr/>
        </p:nvSpPr>
        <p:spPr>
          <a:xfrm>
            <a:off x="510675" y="47562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g28d7a5685fc_9_375"/>
          <p:cNvSpPr/>
          <p:nvPr/>
        </p:nvSpPr>
        <p:spPr>
          <a:xfrm>
            <a:off x="8429175" y="3537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g28d7a5685fc_9_375"/>
          <p:cNvSpPr txBox="1"/>
          <p:nvPr>
            <p:ph idx="2" type="title"/>
          </p:nvPr>
        </p:nvSpPr>
        <p:spPr>
          <a:xfrm>
            <a:off x="4539425" y="1943102"/>
            <a:ext cx="1543500" cy="6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l">
              <a:lnSpc>
                <a:spcPct val="100000"/>
              </a:lnSpc>
              <a:spcBef>
                <a:spcPts val="0"/>
              </a:spcBef>
              <a:spcAft>
                <a:spcPts val="0"/>
              </a:spcAft>
              <a:buClr>
                <a:srgbClr val="FFFFFF"/>
              </a:buClr>
              <a:buSzPts val="12000"/>
              <a:buNone/>
              <a:defRPr sz="12000">
                <a:solidFill>
                  <a:srgbClr val="FFFFFF"/>
                </a:solidFill>
              </a:defRPr>
            </a:lvl2pPr>
            <a:lvl3pPr lvl="2" algn="l">
              <a:lnSpc>
                <a:spcPct val="100000"/>
              </a:lnSpc>
              <a:spcBef>
                <a:spcPts val="0"/>
              </a:spcBef>
              <a:spcAft>
                <a:spcPts val="0"/>
              </a:spcAft>
              <a:buClr>
                <a:srgbClr val="FFFFFF"/>
              </a:buClr>
              <a:buSzPts val="12000"/>
              <a:buNone/>
              <a:defRPr sz="12000">
                <a:solidFill>
                  <a:srgbClr val="FFFFFF"/>
                </a:solidFill>
              </a:defRPr>
            </a:lvl3pPr>
            <a:lvl4pPr lvl="3" algn="l">
              <a:lnSpc>
                <a:spcPct val="100000"/>
              </a:lnSpc>
              <a:spcBef>
                <a:spcPts val="0"/>
              </a:spcBef>
              <a:spcAft>
                <a:spcPts val="0"/>
              </a:spcAft>
              <a:buClr>
                <a:srgbClr val="FFFFFF"/>
              </a:buClr>
              <a:buSzPts val="12000"/>
              <a:buNone/>
              <a:defRPr sz="12000">
                <a:solidFill>
                  <a:srgbClr val="FFFFFF"/>
                </a:solidFill>
              </a:defRPr>
            </a:lvl4pPr>
            <a:lvl5pPr lvl="4" algn="l">
              <a:lnSpc>
                <a:spcPct val="100000"/>
              </a:lnSpc>
              <a:spcBef>
                <a:spcPts val="0"/>
              </a:spcBef>
              <a:spcAft>
                <a:spcPts val="0"/>
              </a:spcAft>
              <a:buClr>
                <a:srgbClr val="FFFFFF"/>
              </a:buClr>
              <a:buSzPts val="12000"/>
              <a:buNone/>
              <a:defRPr sz="12000">
                <a:solidFill>
                  <a:srgbClr val="FFFFFF"/>
                </a:solidFill>
              </a:defRPr>
            </a:lvl5pPr>
            <a:lvl6pPr lvl="5" algn="l">
              <a:lnSpc>
                <a:spcPct val="100000"/>
              </a:lnSpc>
              <a:spcBef>
                <a:spcPts val="0"/>
              </a:spcBef>
              <a:spcAft>
                <a:spcPts val="0"/>
              </a:spcAft>
              <a:buClr>
                <a:srgbClr val="FFFFFF"/>
              </a:buClr>
              <a:buSzPts val="12000"/>
              <a:buNone/>
              <a:defRPr sz="12000">
                <a:solidFill>
                  <a:srgbClr val="FFFFFF"/>
                </a:solidFill>
              </a:defRPr>
            </a:lvl6pPr>
            <a:lvl7pPr lvl="6" algn="l">
              <a:lnSpc>
                <a:spcPct val="100000"/>
              </a:lnSpc>
              <a:spcBef>
                <a:spcPts val="0"/>
              </a:spcBef>
              <a:spcAft>
                <a:spcPts val="0"/>
              </a:spcAft>
              <a:buClr>
                <a:srgbClr val="FFFFFF"/>
              </a:buClr>
              <a:buSzPts val="12000"/>
              <a:buNone/>
              <a:defRPr sz="12000">
                <a:solidFill>
                  <a:srgbClr val="FFFFFF"/>
                </a:solidFill>
              </a:defRPr>
            </a:lvl7pPr>
            <a:lvl8pPr lvl="7" algn="l">
              <a:lnSpc>
                <a:spcPct val="100000"/>
              </a:lnSpc>
              <a:spcBef>
                <a:spcPts val="0"/>
              </a:spcBef>
              <a:spcAft>
                <a:spcPts val="0"/>
              </a:spcAft>
              <a:buClr>
                <a:srgbClr val="FFFFFF"/>
              </a:buClr>
              <a:buSzPts val="12000"/>
              <a:buNone/>
              <a:defRPr sz="12000">
                <a:solidFill>
                  <a:srgbClr val="FFFFFF"/>
                </a:solidFill>
              </a:defRPr>
            </a:lvl8pPr>
            <a:lvl9pPr lvl="8" algn="l">
              <a:lnSpc>
                <a:spcPct val="100000"/>
              </a:lnSpc>
              <a:spcBef>
                <a:spcPts val="0"/>
              </a:spcBef>
              <a:spcAft>
                <a:spcPts val="0"/>
              </a:spcAft>
              <a:buClr>
                <a:srgbClr val="FFFFFF"/>
              </a:buClr>
              <a:buSzPts val="12000"/>
              <a:buNone/>
              <a:defRPr sz="12000">
                <a:solidFill>
                  <a:srgbClr val="FFFFFF"/>
                </a:solidFill>
              </a:defRPr>
            </a:lvl9pPr>
          </a:lstStyle>
          <a:p/>
        </p:txBody>
      </p:sp>
      <p:pic>
        <p:nvPicPr>
          <p:cNvPr id="622" name="Google Shape;622;g28d7a5685fc_9_375"/>
          <p:cNvPicPr preferRelativeResize="0"/>
          <p:nvPr/>
        </p:nvPicPr>
        <p:blipFill rotWithShape="1">
          <a:blip r:embed="rId3">
            <a:alphaModFix/>
          </a:blip>
          <a:srcRect b="0" l="0" r="0" t="0"/>
          <a:stretch/>
        </p:blipFill>
        <p:spPr>
          <a:xfrm>
            <a:off x="-837318" y="-166750"/>
            <a:ext cx="5311420" cy="54770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3">
    <p:bg>
      <p:bgPr>
        <a:gradFill>
          <a:gsLst>
            <a:gs pos="0">
              <a:srgbClr val="002258"/>
            </a:gs>
            <a:gs pos="100000">
              <a:srgbClr val="090024"/>
            </a:gs>
          </a:gsLst>
          <a:path path="circle">
            <a:fillToRect b="50%" l="50%" r="50%" t="50%"/>
          </a:path>
          <a:tileRect/>
        </a:gradFill>
      </p:bgPr>
    </p:bg>
    <p:spTree>
      <p:nvGrpSpPr>
        <p:cNvPr id="623" name="Shape 623"/>
        <p:cNvGrpSpPr/>
        <p:nvPr/>
      </p:nvGrpSpPr>
      <p:grpSpPr>
        <a:xfrm>
          <a:off x="0" y="0"/>
          <a:ext cx="0" cy="0"/>
          <a:chOff x="0" y="0"/>
          <a:chExt cx="0" cy="0"/>
        </a:xfrm>
      </p:grpSpPr>
      <p:pic>
        <p:nvPicPr>
          <p:cNvPr id="624" name="Google Shape;624;g28d7a5685fc_9_385"/>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625" name="Google Shape;625;g28d7a5685fc_9_38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26" name="Google Shape;626;g28d7a5685fc_9_38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g28d7a5685fc_9_385"/>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g28d7a5685fc_9_385"/>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g28d7a5685fc_9_38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30" name="Google Shape;630;g28d7a5685fc_9_385"/>
          <p:cNvPicPr preferRelativeResize="0"/>
          <p:nvPr/>
        </p:nvPicPr>
        <p:blipFill rotWithShape="1">
          <a:blip r:embed="rId3">
            <a:alphaModFix/>
          </a:blip>
          <a:srcRect b="63773" l="42831" r="0" t="0"/>
          <a:stretch/>
        </p:blipFill>
        <p:spPr>
          <a:xfrm rot="-5089642">
            <a:off x="7019673" y="3021631"/>
            <a:ext cx="3036555" cy="1984061"/>
          </a:xfrm>
          <a:prstGeom prst="rect">
            <a:avLst/>
          </a:prstGeom>
          <a:noFill/>
          <a:ln>
            <a:noFill/>
          </a:ln>
        </p:spPr>
      </p:pic>
      <p:sp>
        <p:nvSpPr>
          <p:cNvPr id="631" name="Google Shape;631;g28d7a5685fc_9_385"/>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32" name="Google Shape;632;g28d7a5685fc_9_385"/>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33" name="Google Shape;633;g28d7a5685fc_9_385"/>
          <p:cNvSpPr txBox="1"/>
          <p:nvPr>
            <p:ph idx="3" type="title"/>
          </p:nvPr>
        </p:nvSpPr>
        <p:spPr>
          <a:xfrm>
            <a:off x="2931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34" name="Google Shape;634;g28d7a5685fc_9_385"/>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35" name="Google Shape;635;g28d7a5685fc_9_385"/>
          <p:cNvSpPr txBox="1"/>
          <p:nvPr>
            <p:ph idx="5" type="title"/>
          </p:nvPr>
        </p:nvSpPr>
        <p:spPr>
          <a:xfrm>
            <a:off x="4713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36" name="Google Shape;636;g28d7a5685fc_9_385"/>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37" name="Google Shape;637;g28d7a5685fc_9_385"/>
          <p:cNvSpPr txBox="1"/>
          <p:nvPr>
            <p:ph idx="7" type="title"/>
          </p:nvPr>
        </p:nvSpPr>
        <p:spPr>
          <a:xfrm>
            <a:off x="6495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38" name="Google Shape;638;g28d7a5685fc_9_385"/>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bg>
      <p:bgPr>
        <a:gradFill>
          <a:gsLst>
            <a:gs pos="0">
              <a:srgbClr val="002258"/>
            </a:gs>
            <a:gs pos="100000">
              <a:srgbClr val="090024"/>
            </a:gs>
          </a:gsLst>
          <a:path path="circle">
            <a:fillToRect b="50%" l="50%" r="50%" t="50%"/>
          </a:path>
          <a:tileRect/>
        </a:gradFill>
      </p:bgPr>
    </p:bg>
    <p:spTree>
      <p:nvGrpSpPr>
        <p:cNvPr id="639" name="Shape 639"/>
        <p:cNvGrpSpPr/>
        <p:nvPr/>
      </p:nvGrpSpPr>
      <p:grpSpPr>
        <a:xfrm>
          <a:off x="0" y="0"/>
          <a:ext cx="0" cy="0"/>
          <a:chOff x="0" y="0"/>
          <a:chExt cx="0" cy="0"/>
        </a:xfrm>
      </p:grpSpPr>
      <p:pic>
        <p:nvPicPr>
          <p:cNvPr id="640" name="Google Shape;640;g28d7a5685fc_9_401"/>
          <p:cNvPicPr preferRelativeResize="0"/>
          <p:nvPr/>
        </p:nvPicPr>
        <p:blipFill rotWithShape="1">
          <a:blip r:embed="rId2">
            <a:alphaModFix amt="6000"/>
          </a:blip>
          <a:srcRect b="11050" l="25110" r="0" t="22860"/>
          <a:stretch/>
        </p:blipFill>
        <p:spPr>
          <a:xfrm>
            <a:off x="0" y="0"/>
            <a:ext cx="4825449" cy="5143500"/>
          </a:xfrm>
          <a:prstGeom prst="rect">
            <a:avLst/>
          </a:prstGeom>
          <a:noFill/>
          <a:ln>
            <a:noFill/>
          </a:ln>
        </p:spPr>
      </p:pic>
      <p:pic>
        <p:nvPicPr>
          <p:cNvPr id="641" name="Google Shape;641;g28d7a5685fc_9_401"/>
          <p:cNvPicPr preferRelativeResize="0"/>
          <p:nvPr/>
        </p:nvPicPr>
        <p:blipFill rotWithShape="1">
          <a:blip r:embed="rId2">
            <a:alphaModFix amt="6000"/>
          </a:blip>
          <a:srcRect b="29757" l="0" r="38149" t="4156"/>
          <a:stretch/>
        </p:blipFill>
        <p:spPr>
          <a:xfrm>
            <a:off x="5158925" y="0"/>
            <a:ext cx="3985074" cy="5143500"/>
          </a:xfrm>
          <a:prstGeom prst="rect">
            <a:avLst/>
          </a:prstGeom>
          <a:noFill/>
          <a:ln>
            <a:noFill/>
          </a:ln>
        </p:spPr>
      </p:pic>
      <p:sp>
        <p:nvSpPr>
          <p:cNvPr id="642" name="Google Shape;642;g28d7a5685fc_9_401"/>
          <p:cNvSpPr txBox="1"/>
          <p:nvPr>
            <p:ph type="title"/>
          </p:nvPr>
        </p:nvSpPr>
        <p:spPr>
          <a:xfrm>
            <a:off x="93322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3" name="Google Shape;643;g28d7a5685fc_9_401"/>
          <p:cNvSpPr txBox="1"/>
          <p:nvPr>
            <p:ph idx="1" type="subTitle"/>
          </p:nvPr>
        </p:nvSpPr>
        <p:spPr>
          <a:xfrm>
            <a:off x="93322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44" name="Google Shape;644;g28d7a5685fc_9_401"/>
          <p:cNvSpPr txBox="1"/>
          <p:nvPr>
            <p:ph idx="2" type="title"/>
          </p:nvPr>
        </p:nvSpPr>
        <p:spPr>
          <a:xfrm>
            <a:off x="3462000"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5" name="Google Shape;645;g28d7a5685fc_9_401"/>
          <p:cNvSpPr txBox="1"/>
          <p:nvPr>
            <p:ph idx="3" type="subTitle"/>
          </p:nvPr>
        </p:nvSpPr>
        <p:spPr>
          <a:xfrm>
            <a:off x="3462000"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46" name="Google Shape;646;g28d7a5685fc_9_401"/>
          <p:cNvSpPr txBox="1"/>
          <p:nvPr>
            <p:ph idx="4" type="title"/>
          </p:nvPr>
        </p:nvSpPr>
        <p:spPr>
          <a:xfrm>
            <a:off x="599077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7" name="Google Shape;647;g28d7a5685fc_9_401"/>
          <p:cNvSpPr txBox="1"/>
          <p:nvPr>
            <p:ph idx="5" type="subTitle"/>
          </p:nvPr>
        </p:nvSpPr>
        <p:spPr>
          <a:xfrm>
            <a:off x="599077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648" name="Google Shape;648;g28d7a5685fc_9_401"/>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49" name="Google Shape;649;g28d7a5685fc_9_401"/>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g28d7a5685fc_9_401"/>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g28d7a5685fc_9_401"/>
          <p:cNvSpPr/>
          <p:nvPr/>
        </p:nvSpPr>
        <p:spPr>
          <a:xfrm>
            <a:off x="5274325" y="19207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g28d7a5685fc_9_401"/>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g28d7a5685fc_9_401"/>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8d7a5685fc_9_401"/>
          <p:cNvSpPr/>
          <p:nvPr/>
        </p:nvSpPr>
        <p:spPr>
          <a:xfrm>
            <a:off x="3818300" y="39286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g28d7a5685fc_9_401"/>
          <p:cNvPicPr preferRelativeResize="0"/>
          <p:nvPr/>
        </p:nvPicPr>
        <p:blipFill rotWithShape="1">
          <a:blip r:embed="rId3">
            <a:alphaModFix/>
          </a:blip>
          <a:srcRect b="0" l="48657" r="5" t="13770"/>
          <a:stretch/>
        </p:blipFill>
        <p:spPr>
          <a:xfrm>
            <a:off x="-380900" y="-370775"/>
            <a:ext cx="1700522" cy="443512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BIG_NUMBER_1_1_2">
    <p:bg>
      <p:bgPr>
        <a:gradFill>
          <a:gsLst>
            <a:gs pos="0">
              <a:srgbClr val="002258"/>
            </a:gs>
            <a:gs pos="100000">
              <a:srgbClr val="090024"/>
            </a:gs>
          </a:gsLst>
          <a:path path="circle">
            <a:fillToRect b="50%" l="50%" r="50%" t="50%"/>
          </a:path>
          <a:tileRect/>
        </a:gradFill>
      </p:bgPr>
    </p:bg>
    <p:spTree>
      <p:nvGrpSpPr>
        <p:cNvPr id="656" name="Shape 656"/>
        <p:cNvGrpSpPr/>
        <p:nvPr/>
      </p:nvGrpSpPr>
      <p:grpSpPr>
        <a:xfrm>
          <a:off x="0" y="0"/>
          <a:ext cx="0" cy="0"/>
          <a:chOff x="0" y="0"/>
          <a:chExt cx="0" cy="0"/>
        </a:xfrm>
      </p:grpSpPr>
      <p:pic>
        <p:nvPicPr>
          <p:cNvPr id="657" name="Google Shape;657;g28d7a5685fc_9_418"/>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658" name="Google Shape;658;g28d7a5685fc_9_41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59" name="Google Shape;659;g28d7a5685fc_9_418"/>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g28d7a5685fc_9_418"/>
          <p:cNvSpPr/>
          <p:nvPr/>
        </p:nvSpPr>
        <p:spPr>
          <a:xfrm>
            <a:off x="328375" y="447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g28d7a5685fc_9_418"/>
          <p:cNvSpPr/>
          <p:nvPr/>
        </p:nvSpPr>
        <p:spPr>
          <a:xfrm>
            <a:off x="8343750" y="4659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g28d7a5685fc_9_418"/>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3" name="Google Shape;663;g28d7a5685fc_9_418"/>
          <p:cNvPicPr preferRelativeResize="0"/>
          <p:nvPr/>
        </p:nvPicPr>
        <p:blipFill rotWithShape="1">
          <a:blip r:embed="rId3">
            <a:alphaModFix/>
          </a:blip>
          <a:srcRect b="0" l="0" r="39838" t="36240"/>
          <a:stretch/>
        </p:blipFill>
        <p:spPr>
          <a:xfrm>
            <a:off x="6419025" y="-275575"/>
            <a:ext cx="3053319" cy="2748399"/>
          </a:xfrm>
          <a:prstGeom prst="rect">
            <a:avLst/>
          </a:prstGeom>
          <a:noFill/>
          <a:ln>
            <a:noFill/>
          </a:ln>
        </p:spPr>
      </p:pic>
      <p:pic>
        <p:nvPicPr>
          <p:cNvPr id="664" name="Google Shape;664;g28d7a5685fc_9_418"/>
          <p:cNvPicPr preferRelativeResize="0"/>
          <p:nvPr/>
        </p:nvPicPr>
        <p:blipFill rotWithShape="1">
          <a:blip r:embed="rId3">
            <a:alphaModFix/>
          </a:blip>
          <a:srcRect b="0" l="0" r="38446" t="44134"/>
          <a:stretch/>
        </p:blipFill>
        <p:spPr>
          <a:xfrm rot="10800000">
            <a:off x="-323681" y="3029624"/>
            <a:ext cx="3124031" cy="24081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1">
    <p:bg>
      <p:bgPr>
        <a:gradFill>
          <a:gsLst>
            <a:gs pos="0">
              <a:srgbClr val="002258"/>
            </a:gs>
            <a:gs pos="100000">
              <a:srgbClr val="090024"/>
            </a:gs>
          </a:gsLst>
          <a:path path="circle">
            <a:fillToRect b="50%" l="50%" r="50%" t="50%"/>
          </a:path>
          <a:tileRect/>
        </a:gradFill>
      </p:bgPr>
    </p:bg>
    <p:spTree>
      <p:nvGrpSpPr>
        <p:cNvPr id="665" name="Shape 665"/>
        <p:cNvGrpSpPr/>
        <p:nvPr/>
      </p:nvGrpSpPr>
      <p:grpSpPr>
        <a:xfrm>
          <a:off x="0" y="0"/>
          <a:ext cx="0" cy="0"/>
          <a:chOff x="0" y="0"/>
          <a:chExt cx="0" cy="0"/>
        </a:xfrm>
      </p:grpSpPr>
      <p:sp>
        <p:nvSpPr>
          <p:cNvPr id="666" name="Google Shape;666;g28d7a5685fc_9_42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667" name="Google Shape;667;g28d7a5685fc_9_427"/>
          <p:cNvPicPr preferRelativeResize="0"/>
          <p:nvPr/>
        </p:nvPicPr>
        <p:blipFill rotWithShape="1">
          <a:blip r:embed="rId2">
            <a:alphaModFix amt="5000"/>
          </a:blip>
          <a:srcRect b="20936" l="0" r="6707" t="0"/>
          <a:stretch/>
        </p:blipFill>
        <p:spPr>
          <a:xfrm flipH="1">
            <a:off x="0" y="1293075"/>
            <a:ext cx="3761599" cy="3850426"/>
          </a:xfrm>
          <a:prstGeom prst="rect">
            <a:avLst/>
          </a:prstGeom>
          <a:noFill/>
          <a:ln>
            <a:noFill/>
          </a:ln>
        </p:spPr>
      </p:pic>
      <p:sp>
        <p:nvSpPr>
          <p:cNvPr id="668" name="Google Shape;668;g28d7a5685fc_9_427"/>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28d7a5685fc_9_427"/>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28d7a5685fc_9_427"/>
          <p:cNvSpPr/>
          <p:nvPr/>
        </p:nvSpPr>
        <p:spPr>
          <a:xfrm>
            <a:off x="500200"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28d7a5685fc_9_427"/>
          <p:cNvSpPr/>
          <p:nvPr/>
        </p:nvSpPr>
        <p:spPr>
          <a:xfrm>
            <a:off x="8320325" y="884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2" name="Google Shape;672;g28d7a5685fc_9_427"/>
          <p:cNvPicPr preferRelativeResize="0"/>
          <p:nvPr/>
        </p:nvPicPr>
        <p:blipFill rotWithShape="1">
          <a:blip r:embed="rId3">
            <a:alphaModFix/>
          </a:blip>
          <a:srcRect b="-505" l="-1537" r="-2326" t="-2851"/>
          <a:stretch/>
        </p:blipFill>
        <p:spPr>
          <a:xfrm rot="-8819287">
            <a:off x="7692678" y="1801545"/>
            <a:ext cx="4426038" cy="416053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1">
    <p:bg>
      <p:bgPr>
        <a:gradFill>
          <a:gsLst>
            <a:gs pos="0">
              <a:srgbClr val="002258"/>
            </a:gs>
            <a:gs pos="100000">
              <a:srgbClr val="090024"/>
            </a:gs>
          </a:gsLst>
          <a:path path="circle">
            <a:fillToRect b="50%" l="50%" r="50%" t="50%"/>
          </a:path>
          <a:tileRect/>
        </a:gradFill>
      </p:bgPr>
    </p:bg>
    <p:spTree>
      <p:nvGrpSpPr>
        <p:cNvPr id="673" name="Shape 673"/>
        <p:cNvGrpSpPr/>
        <p:nvPr/>
      </p:nvGrpSpPr>
      <p:grpSpPr>
        <a:xfrm>
          <a:off x="0" y="0"/>
          <a:ext cx="0" cy="0"/>
          <a:chOff x="0" y="0"/>
          <a:chExt cx="0" cy="0"/>
        </a:xfrm>
      </p:grpSpPr>
      <p:pic>
        <p:nvPicPr>
          <p:cNvPr id="674" name="Google Shape;674;g28d7a5685fc_9_444"/>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675" name="Google Shape;675;g28d7a5685fc_9_444"/>
          <p:cNvSpPr txBox="1"/>
          <p:nvPr>
            <p:ph type="title"/>
          </p:nvPr>
        </p:nvSpPr>
        <p:spPr>
          <a:xfrm>
            <a:off x="93322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76" name="Google Shape;676;g28d7a5685fc_9_444"/>
          <p:cNvSpPr txBox="1"/>
          <p:nvPr>
            <p:ph idx="1" type="subTitle"/>
          </p:nvPr>
        </p:nvSpPr>
        <p:spPr>
          <a:xfrm>
            <a:off x="93322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77" name="Google Shape;677;g28d7a5685fc_9_444"/>
          <p:cNvSpPr txBox="1"/>
          <p:nvPr>
            <p:ph idx="2" type="title"/>
          </p:nvPr>
        </p:nvSpPr>
        <p:spPr>
          <a:xfrm>
            <a:off x="3462000"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78" name="Google Shape;678;g28d7a5685fc_9_444"/>
          <p:cNvSpPr txBox="1"/>
          <p:nvPr>
            <p:ph idx="3" type="subTitle"/>
          </p:nvPr>
        </p:nvSpPr>
        <p:spPr>
          <a:xfrm>
            <a:off x="3462000"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79" name="Google Shape;679;g28d7a5685fc_9_444"/>
          <p:cNvSpPr txBox="1"/>
          <p:nvPr>
            <p:ph idx="4" type="title"/>
          </p:nvPr>
        </p:nvSpPr>
        <p:spPr>
          <a:xfrm>
            <a:off x="599077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80" name="Google Shape;680;g28d7a5685fc_9_444"/>
          <p:cNvSpPr txBox="1"/>
          <p:nvPr>
            <p:ph idx="5" type="subTitle"/>
          </p:nvPr>
        </p:nvSpPr>
        <p:spPr>
          <a:xfrm>
            <a:off x="599077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81" name="Google Shape;681;g28d7a5685fc_9_444"/>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82" name="Google Shape;682;g28d7a5685fc_9_444"/>
          <p:cNvSpPr/>
          <p:nvPr/>
        </p:nvSpPr>
        <p:spPr>
          <a:xfrm>
            <a:off x="581075" y="4333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g28d7a5685fc_9_444"/>
          <p:cNvSpPr/>
          <p:nvPr/>
        </p:nvSpPr>
        <p:spPr>
          <a:xfrm>
            <a:off x="8755200" y="10639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28d7a5685fc_9_444"/>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28d7a5685fc_9_444"/>
          <p:cNvSpPr/>
          <p:nvPr/>
        </p:nvSpPr>
        <p:spPr>
          <a:xfrm>
            <a:off x="8473925" y="44362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28d7a5685fc_9_444"/>
          <p:cNvSpPr txBox="1"/>
          <p:nvPr>
            <p:ph idx="7" type="title"/>
          </p:nvPr>
        </p:nvSpPr>
        <p:spPr>
          <a:xfrm>
            <a:off x="93322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87" name="Google Shape;687;g28d7a5685fc_9_444"/>
          <p:cNvSpPr txBox="1"/>
          <p:nvPr>
            <p:ph idx="8" type="subTitle"/>
          </p:nvPr>
        </p:nvSpPr>
        <p:spPr>
          <a:xfrm>
            <a:off x="93322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88" name="Google Shape;688;g28d7a5685fc_9_444"/>
          <p:cNvSpPr txBox="1"/>
          <p:nvPr>
            <p:ph idx="9" type="title"/>
          </p:nvPr>
        </p:nvSpPr>
        <p:spPr>
          <a:xfrm>
            <a:off x="3462000"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89" name="Google Shape;689;g28d7a5685fc_9_444"/>
          <p:cNvSpPr txBox="1"/>
          <p:nvPr>
            <p:ph idx="13" type="subTitle"/>
          </p:nvPr>
        </p:nvSpPr>
        <p:spPr>
          <a:xfrm>
            <a:off x="3462000"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90" name="Google Shape;690;g28d7a5685fc_9_444"/>
          <p:cNvSpPr txBox="1"/>
          <p:nvPr>
            <p:ph idx="14" type="title"/>
          </p:nvPr>
        </p:nvSpPr>
        <p:spPr>
          <a:xfrm>
            <a:off x="599077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91" name="Google Shape;691;g28d7a5685fc_9_444"/>
          <p:cNvSpPr txBox="1"/>
          <p:nvPr>
            <p:ph idx="15" type="subTitle"/>
          </p:nvPr>
        </p:nvSpPr>
        <p:spPr>
          <a:xfrm>
            <a:off x="599077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pic>
        <p:nvPicPr>
          <p:cNvPr id="692" name="Google Shape;692;g28d7a5685fc_9_444"/>
          <p:cNvPicPr preferRelativeResize="0"/>
          <p:nvPr/>
        </p:nvPicPr>
        <p:blipFill rotWithShape="1">
          <a:blip r:embed="rId3">
            <a:alphaModFix/>
          </a:blip>
          <a:srcRect b="63135" l="51966" r="0" t="0"/>
          <a:stretch/>
        </p:blipFill>
        <p:spPr>
          <a:xfrm rot="4698841">
            <a:off x="-901937" y="-42140"/>
            <a:ext cx="2437850" cy="1588929"/>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1_1">
    <p:bg>
      <p:bgPr>
        <a:gradFill>
          <a:gsLst>
            <a:gs pos="0">
              <a:srgbClr val="002258"/>
            </a:gs>
            <a:gs pos="100000">
              <a:srgbClr val="090024"/>
            </a:gs>
          </a:gsLst>
          <a:path path="circle">
            <a:fillToRect b="50%" l="50%" r="50%" t="50%"/>
          </a:path>
          <a:tileRect/>
        </a:gradFill>
      </p:bgPr>
    </p:bg>
    <p:spTree>
      <p:nvGrpSpPr>
        <p:cNvPr id="693" name="Shape 693"/>
        <p:cNvGrpSpPr/>
        <p:nvPr/>
      </p:nvGrpSpPr>
      <p:grpSpPr>
        <a:xfrm>
          <a:off x="0" y="0"/>
          <a:ext cx="0" cy="0"/>
          <a:chOff x="0" y="0"/>
          <a:chExt cx="0" cy="0"/>
        </a:xfrm>
      </p:grpSpPr>
      <p:pic>
        <p:nvPicPr>
          <p:cNvPr id="694" name="Google Shape;694;g28d7a5685fc_9_464"/>
          <p:cNvPicPr preferRelativeResize="0"/>
          <p:nvPr/>
        </p:nvPicPr>
        <p:blipFill rotWithShape="1">
          <a:blip r:embed="rId2">
            <a:alphaModFix amt="3000"/>
          </a:blip>
          <a:srcRect b="0" l="0" r="0" t="0"/>
          <a:stretch/>
        </p:blipFill>
        <p:spPr>
          <a:xfrm rot="5400000">
            <a:off x="-33313" y="-1771238"/>
            <a:ext cx="7434375" cy="8979801"/>
          </a:xfrm>
          <a:prstGeom prst="rect">
            <a:avLst/>
          </a:prstGeom>
          <a:noFill/>
          <a:ln>
            <a:noFill/>
          </a:ln>
        </p:spPr>
      </p:pic>
      <p:sp>
        <p:nvSpPr>
          <p:cNvPr id="695" name="Google Shape;695;g28d7a5685fc_9_464"/>
          <p:cNvSpPr txBox="1"/>
          <p:nvPr>
            <p:ph type="title"/>
          </p:nvPr>
        </p:nvSpPr>
        <p:spPr>
          <a:xfrm>
            <a:off x="2007970"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696" name="Google Shape;696;g28d7a5685fc_9_464"/>
          <p:cNvSpPr txBox="1"/>
          <p:nvPr>
            <p:ph idx="1" type="subTitle"/>
          </p:nvPr>
        </p:nvSpPr>
        <p:spPr>
          <a:xfrm>
            <a:off x="1513413"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697" name="Google Shape;697;g28d7a5685fc_9_464"/>
          <p:cNvSpPr txBox="1"/>
          <p:nvPr>
            <p:ph idx="2" type="title"/>
          </p:nvPr>
        </p:nvSpPr>
        <p:spPr>
          <a:xfrm>
            <a:off x="5496529"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698" name="Google Shape;698;g28d7a5685fc_9_464"/>
          <p:cNvPicPr preferRelativeResize="0"/>
          <p:nvPr/>
        </p:nvPicPr>
        <p:blipFill rotWithShape="1">
          <a:blip r:embed="rId3">
            <a:alphaModFix/>
          </a:blip>
          <a:srcRect b="0" l="14376" r="28979" t="62675"/>
          <a:stretch/>
        </p:blipFill>
        <p:spPr>
          <a:xfrm flipH="1" rot="361086">
            <a:off x="-463110" y="-535393"/>
            <a:ext cx="5802095" cy="2519985"/>
          </a:xfrm>
          <a:prstGeom prst="rect">
            <a:avLst/>
          </a:prstGeom>
          <a:noFill/>
          <a:ln>
            <a:noFill/>
          </a:ln>
        </p:spPr>
      </p:pic>
      <p:sp>
        <p:nvSpPr>
          <p:cNvPr id="699" name="Google Shape;699;g28d7a5685fc_9_464"/>
          <p:cNvSpPr txBox="1"/>
          <p:nvPr>
            <p:ph idx="3" type="subTitle"/>
          </p:nvPr>
        </p:nvSpPr>
        <p:spPr>
          <a:xfrm>
            <a:off x="5001987"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700" name="Google Shape;700;g28d7a5685fc_9_464"/>
          <p:cNvSpPr txBox="1"/>
          <p:nvPr>
            <p:ph idx="4"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01" name="Google Shape;701;g28d7a5685fc_9_464"/>
          <p:cNvSpPr/>
          <p:nvPr/>
        </p:nvSpPr>
        <p:spPr>
          <a:xfrm>
            <a:off x="654825" y="2427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28d7a5685fc_9_464"/>
          <p:cNvSpPr/>
          <p:nvPr/>
        </p:nvSpPr>
        <p:spPr>
          <a:xfrm>
            <a:off x="1823775" y="151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g28d7a5685fc_9_464"/>
          <p:cNvSpPr/>
          <p:nvPr/>
        </p:nvSpPr>
        <p:spPr>
          <a:xfrm>
            <a:off x="3463275" y="4690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8d7a5685fc_9_464"/>
          <p:cNvSpPr/>
          <p:nvPr/>
        </p:nvSpPr>
        <p:spPr>
          <a:xfrm>
            <a:off x="8383900" y="2319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g28d7a5685fc_9_464"/>
          <p:cNvSpPr/>
          <p:nvPr/>
        </p:nvSpPr>
        <p:spPr>
          <a:xfrm>
            <a:off x="8089375" y="15841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8d7a5685fc_9_464"/>
          <p:cNvSpPr/>
          <p:nvPr/>
        </p:nvSpPr>
        <p:spPr>
          <a:xfrm>
            <a:off x="4534850" y="2206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7" name="Google Shape;707;g28d7a5685fc_9_464"/>
          <p:cNvPicPr preferRelativeResize="0"/>
          <p:nvPr/>
        </p:nvPicPr>
        <p:blipFill rotWithShape="1">
          <a:blip r:embed="rId3">
            <a:alphaModFix/>
          </a:blip>
          <a:srcRect b="25776" l="0" r="0" t="0"/>
          <a:stretch/>
        </p:blipFill>
        <p:spPr>
          <a:xfrm flipH="1">
            <a:off x="-494319" y="534900"/>
            <a:ext cx="10242544" cy="50113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BIG_NUMBER_1_1_2_1_1_1_2_1_3_1">
    <p:bg>
      <p:bgPr>
        <a:gradFill>
          <a:gsLst>
            <a:gs pos="0">
              <a:srgbClr val="002258"/>
            </a:gs>
            <a:gs pos="100000">
              <a:srgbClr val="090024"/>
            </a:gs>
          </a:gsLst>
          <a:path path="circle">
            <a:fillToRect b="50%" l="50%" r="50%" t="50%"/>
          </a:path>
          <a:tileRect/>
        </a:gradFill>
      </p:bgPr>
    </p:bg>
    <p:spTree>
      <p:nvGrpSpPr>
        <p:cNvPr id="91" name="Shape 91"/>
        <p:cNvGrpSpPr/>
        <p:nvPr/>
      </p:nvGrpSpPr>
      <p:grpSpPr>
        <a:xfrm>
          <a:off x="0" y="0"/>
          <a:ext cx="0" cy="0"/>
          <a:chOff x="0" y="0"/>
          <a:chExt cx="0" cy="0"/>
        </a:xfrm>
      </p:grpSpPr>
      <p:pic>
        <p:nvPicPr>
          <p:cNvPr id="92" name="Google Shape;92;g28d7a568423_1_306"/>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93" name="Google Shape;93;g28d7a568423_1_30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4" name="Google Shape;94;g28d7a568423_1_306"/>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g28d7a568423_1_306"/>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g28d7a568423_1_306"/>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g28d7a568423_1_306"/>
          <p:cNvSpPr txBox="1"/>
          <p:nvPr>
            <p:ph idx="1" type="body"/>
          </p:nvPr>
        </p:nvSpPr>
        <p:spPr>
          <a:xfrm>
            <a:off x="1386450" y="1192125"/>
            <a:ext cx="6371100" cy="303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2_1_1_1">
    <p:bg>
      <p:bgPr>
        <a:gradFill>
          <a:gsLst>
            <a:gs pos="0">
              <a:srgbClr val="002258"/>
            </a:gs>
            <a:gs pos="100000">
              <a:srgbClr val="090024"/>
            </a:gs>
          </a:gsLst>
          <a:path path="circle">
            <a:fillToRect b="50%" l="50%" r="50%" t="50%"/>
          </a:path>
          <a:tileRect/>
        </a:gradFill>
      </p:bgPr>
    </p:bg>
    <p:spTree>
      <p:nvGrpSpPr>
        <p:cNvPr id="708" name="Shape 708"/>
        <p:cNvGrpSpPr/>
        <p:nvPr/>
      </p:nvGrpSpPr>
      <p:grpSpPr>
        <a:xfrm>
          <a:off x="0" y="0"/>
          <a:ext cx="0" cy="0"/>
          <a:chOff x="0" y="0"/>
          <a:chExt cx="0" cy="0"/>
        </a:xfrm>
      </p:grpSpPr>
      <p:sp>
        <p:nvSpPr>
          <p:cNvPr id="709" name="Google Shape;709;g28d7a5685fc_9_479"/>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710" name="Google Shape;710;g28d7a5685fc_9_479"/>
          <p:cNvPicPr preferRelativeResize="0"/>
          <p:nvPr/>
        </p:nvPicPr>
        <p:blipFill rotWithShape="1">
          <a:blip r:embed="rId2">
            <a:alphaModFix amt="3000"/>
          </a:blip>
          <a:srcRect b="37872" l="0" r="34348" t="0"/>
          <a:stretch/>
        </p:blipFill>
        <p:spPr>
          <a:xfrm rot="5400000">
            <a:off x="-132225" y="205375"/>
            <a:ext cx="4880874" cy="5579075"/>
          </a:xfrm>
          <a:prstGeom prst="rect">
            <a:avLst/>
          </a:prstGeom>
          <a:noFill/>
          <a:ln>
            <a:noFill/>
          </a:ln>
        </p:spPr>
      </p:pic>
      <p:pic>
        <p:nvPicPr>
          <p:cNvPr id="711" name="Google Shape;711;g28d7a5685fc_9_479"/>
          <p:cNvPicPr preferRelativeResize="0"/>
          <p:nvPr/>
        </p:nvPicPr>
        <p:blipFill rotWithShape="1">
          <a:blip r:embed="rId2">
            <a:alphaModFix amt="4000"/>
          </a:blip>
          <a:srcRect b="48116" l="0" r="19444" t="0"/>
          <a:stretch/>
        </p:blipFill>
        <p:spPr>
          <a:xfrm rot="-5400000">
            <a:off x="3994776" y="402725"/>
            <a:ext cx="5988649" cy="4659200"/>
          </a:xfrm>
          <a:prstGeom prst="rect">
            <a:avLst/>
          </a:prstGeom>
          <a:noFill/>
          <a:ln>
            <a:noFill/>
          </a:ln>
        </p:spPr>
      </p:pic>
      <p:sp>
        <p:nvSpPr>
          <p:cNvPr id="712" name="Google Shape;712;g28d7a5685fc_9_479"/>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g28d7a5685fc_9_479"/>
          <p:cNvSpPr/>
          <p:nvPr/>
        </p:nvSpPr>
        <p:spPr>
          <a:xfrm>
            <a:off x="3077025" y="126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8d7a5685fc_9_479"/>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8d7a5685fc_9_479"/>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g28d7a5685fc_9_479"/>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7" name="Google Shape;717;g28d7a5685fc_9_479"/>
          <p:cNvPicPr preferRelativeResize="0"/>
          <p:nvPr/>
        </p:nvPicPr>
        <p:blipFill rotWithShape="1">
          <a:blip r:embed="rId3">
            <a:alphaModFix/>
          </a:blip>
          <a:srcRect b="0" l="0" r="0" t="0"/>
          <a:stretch/>
        </p:blipFill>
        <p:spPr>
          <a:xfrm rot="-759832">
            <a:off x="7564116" y="0"/>
            <a:ext cx="3312373" cy="5143502"/>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NUMBERS">
  <p:cSld name="BIG_NUMBER_1_1_2_1_1_2">
    <p:bg>
      <p:bgPr>
        <a:gradFill>
          <a:gsLst>
            <a:gs pos="0">
              <a:srgbClr val="002258"/>
            </a:gs>
            <a:gs pos="100000">
              <a:srgbClr val="090024"/>
            </a:gs>
          </a:gsLst>
          <a:path path="circle">
            <a:fillToRect b="50%" l="50%" r="50%" t="50%"/>
          </a:path>
          <a:tileRect/>
        </a:gradFill>
      </p:bgPr>
    </p:bg>
    <p:spTree>
      <p:nvGrpSpPr>
        <p:cNvPr id="718" name="Shape 718"/>
        <p:cNvGrpSpPr/>
        <p:nvPr/>
      </p:nvGrpSpPr>
      <p:grpSpPr>
        <a:xfrm>
          <a:off x="0" y="0"/>
          <a:ext cx="0" cy="0"/>
          <a:chOff x="0" y="0"/>
          <a:chExt cx="0" cy="0"/>
        </a:xfrm>
      </p:grpSpPr>
      <p:sp>
        <p:nvSpPr>
          <p:cNvPr id="719" name="Google Shape;719;g28d7a5685fc_9_489"/>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720" name="Google Shape;720;g28d7a5685fc_9_489"/>
          <p:cNvPicPr preferRelativeResize="0"/>
          <p:nvPr/>
        </p:nvPicPr>
        <p:blipFill rotWithShape="1">
          <a:blip r:embed="rId2">
            <a:alphaModFix amt="3000"/>
          </a:blip>
          <a:srcRect b="37570" l="7368" r="10851" t="0"/>
          <a:stretch/>
        </p:blipFill>
        <p:spPr>
          <a:xfrm rot="5400000">
            <a:off x="-450575" y="-214176"/>
            <a:ext cx="6079624" cy="5606076"/>
          </a:xfrm>
          <a:prstGeom prst="rect">
            <a:avLst/>
          </a:prstGeom>
          <a:noFill/>
          <a:ln>
            <a:noFill/>
          </a:ln>
        </p:spPr>
      </p:pic>
      <p:pic>
        <p:nvPicPr>
          <p:cNvPr id="721" name="Google Shape;721;g28d7a5685fc_9_489"/>
          <p:cNvPicPr preferRelativeResize="0"/>
          <p:nvPr/>
        </p:nvPicPr>
        <p:blipFill rotWithShape="1">
          <a:blip r:embed="rId2">
            <a:alphaModFix amt="4000"/>
          </a:blip>
          <a:srcRect b="49540" l="0" r="40475" t="0"/>
          <a:stretch/>
        </p:blipFill>
        <p:spPr>
          <a:xfrm rot="-5400000">
            <a:off x="5006950" y="-304550"/>
            <a:ext cx="4425275" cy="4531125"/>
          </a:xfrm>
          <a:prstGeom prst="rect">
            <a:avLst/>
          </a:prstGeom>
          <a:noFill/>
          <a:ln>
            <a:noFill/>
          </a:ln>
        </p:spPr>
      </p:pic>
      <p:sp>
        <p:nvSpPr>
          <p:cNvPr id="722" name="Google Shape;722;g28d7a5685fc_9_489"/>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28d7a5685fc_9_489"/>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28d7a5685fc_9_489"/>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28d7a5685fc_9_489"/>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28d7a5685fc_9_489"/>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28d7a5685fc_9_489"/>
          <p:cNvSpPr txBox="1"/>
          <p:nvPr>
            <p:ph idx="2" type="title"/>
          </p:nvPr>
        </p:nvSpPr>
        <p:spPr>
          <a:xfrm>
            <a:off x="13550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728" name="Google Shape;728;g28d7a5685fc_9_489"/>
          <p:cNvSpPr txBox="1"/>
          <p:nvPr>
            <p:ph idx="3" type="title"/>
          </p:nvPr>
        </p:nvSpPr>
        <p:spPr>
          <a:xfrm>
            <a:off x="47632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729" name="Google Shape;729;g28d7a5685fc_9_489"/>
          <p:cNvSpPr txBox="1"/>
          <p:nvPr>
            <p:ph idx="1" type="subTitle"/>
          </p:nvPr>
        </p:nvSpPr>
        <p:spPr>
          <a:xfrm>
            <a:off x="13550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30" name="Google Shape;730;g28d7a5685fc_9_489"/>
          <p:cNvSpPr txBox="1"/>
          <p:nvPr>
            <p:ph idx="4" type="subTitle"/>
          </p:nvPr>
        </p:nvSpPr>
        <p:spPr>
          <a:xfrm>
            <a:off x="47632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pic>
        <p:nvPicPr>
          <p:cNvPr id="731" name="Google Shape;731;g28d7a5685fc_9_489"/>
          <p:cNvPicPr preferRelativeResize="0"/>
          <p:nvPr/>
        </p:nvPicPr>
        <p:blipFill rotWithShape="1">
          <a:blip r:embed="rId3">
            <a:alphaModFix/>
          </a:blip>
          <a:srcRect b="0" l="0" r="0" t="0"/>
          <a:stretch/>
        </p:blipFill>
        <p:spPr>
          <a:xfrm rot="10164039">
            <a:off x="6047495" y="159041"/>
            <a:ext cx="7206181" cy="6184335"/>
          </a:xfrm>
          <a:prstGeom prst="rect">
            <a:avLst/>
          </a:prstGeom>
          <a:noFill/>
          <a:ln>
            <a:noFill/>
          </a:ln>
        </p:spPr>
      </p:pic>
      <p:pic>
        <p:nvPicPr>
          <p:cNvPr id="732" name="Google Shape;732;g28d7a5685fc_9_489"/>
          <p:cNvPicPr preferRelativeResize="0"/>
          <p:nvPr/>
        </p:nvPicPr>
        <p:blipFill rotWithShape="1">
          <a:blip r:embed="rId3">
            <a:alphaModFix/>
          </a:blip>
          <a:srcRect b="0" l="0" r="0" t="0"/>
          <a:stretch/>
        </p:blipFill>
        <p:spPr>
          <a:xfrm>
            <a:off x="-3953755" y="-2037373"/>
            <a:ext cx="7206188" cy="6184337"/>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2_1_1_1_1">
    <p:bg>
      <p:bgPr>
        <a:gradFill>
          <a:gsLst>
            <a:gs pos="0">
              <a:srgbClr val="002258"/>
            </a:gs>
            <a:gs pos="100000">
              <a:srgbClr val="090024"/>
            </a:gs>
          </a:gsLst>
          <a:path path="circle">
            <a:fillToRect b="50%" l="50%" r="50%" t="50%"/>
          </a:path>
          <a:tileRect/>
        </a:gradFill>
      </p:bgPr>
    </p:bg>
    <p:spTree>
      <p:nvGrpSpPr>
        <p:cNvPr id="733" name="Shape 733"/>
        <p:cNvGrpSpPr/>
        <p:nvPr/>
      </p:nvGrpSpPr>
      <p:grpSpPr>
        <a:xfrm>
          <a:off x="0" y="0"/>
          <a:ext cx="0" cy="0"/>
          <a:chOff x="0" y="0"/>
          <a:chExt cx="0" cy="0"/>
        </a:xfrm>
      </p:grpSpPr>
      <p:sp>
        <p:nvSpPr>
          <p:cNvPr id="734" name="Google Shape;734;g28d7a5685fc_9_504"/>
          <p:cNvSpPr txBox="1"/>
          <p:nvPr>
            <p:ph type="title"/>
          </p:nvPr>
        </p:nvSpPr>
        <p:spPr>
          <a:xfrm>
            <a:off x="5784250" y="534900"/>
            <a:ext cx="2076600" cy="4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pic>
        <p:nvPicPr>
          <p:cNvPr id="735" name="Google Shape;735;g28d7a5685fc_9_504"/>
          <p:cNvPicPr preferRelativeResize="0"/>
          <p:nvPr/>
        </p:nvPicPr>
        <p:blipFill rotWithShape="1">
          <a:blip r:embed="rId2">
            <a:alphaModFix/>
          </a:blip>
          <a:srcRect b="0" l="0" r="0" t="6006"/>
          <a:stretch/>
        </p:blipFill>
        <p:spPr>
          <a:xfrm rot="9181030">
            <a:off x="3083110" y="1256186"/>
            <a:ext cx="5631857" cy="5156177"/>
          </a:xfrm>
          <a:prstGeom prst="rect">
            <a:avLst/>
          </a:prstGeom>
          <a:noFill/>
          <a:ln>
            <a:noFill/>
          </a:ln>
        </p:spPr>
      </p:pic>
      <p:pic>
        <p:nvPicPr>
          <p:cNvPr id="736" name="Google Shape;736;g28d7a5685fc_9_504"/>
          <p:cNvPicPr preferRelativeResize="0"/>
          <p:nvPr/>
        </p:nvPicPr>
        <p:blipFill rotWithShape="1">
          <a:blip r:embed="rId2">
            <a:alphaModFix/>
          </a:blip>
          <a:srcRect b="0" l="0" r="39206" t="48368"/>
          <a:stretch/>
        </p:blipFill>
        <p:spPr>
          <a:xfrm rot="-4778538">
            <a:off x="-621497" y="-68419"/>
            <a:ext cx="3423869" cy="2832336"/>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6">
  <p:cSld name="BIG_NUMBER_1_1_2_1_1_1_2">
    <p:bg>
      <p:bgPr>
        <a:gradFill>
          <a:gsLst>
            <a:gs pos="0">
              <a:srgbClr val="002258"/>
            </a:gs>
            <a:gs pos="100000">
              <a:srgbClr val="090024"/>
            </a:gs>
          </a:gsLst>
          <a:path path="circle">
            <a:fillToRect b="50%" l="50%" r="50%" t="50%"/>
          </a:path>
          <a:tileRect/>
        </a:gradFill>
      </p:bgPr>
    </p:bg>
    <p:spTree>
      <p:nvGrpSpPr>
        <p:cNvPr id="737" name="Shape 737"/>
        <p:cNvGrpSpPr/>
        <p:nvPr/>
      </p:nvGrpSpPr>
      <p:grpSpPr>
        <a:xfrm>
          <a:off x="0" y="0"/>
          <a:ext cx="0" cy="0"/>
          <a:chOff x="0" y="0"/>
          <a:chExt cx="0" cy="0"/>
        </a:xfrm>
      </p:grpSpPr>
      <p:pic>
        <p:nvPicPr>
          <p:cNvPr id="738" name="Google Shape;738;g28d7a5685fc_9_508"/>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739" name="Google Shape;739;g28d7a5685fc_9_50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40" name="Google Shape;740;g28d7a5685fc_9_508"/>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g28d7a5685fc_9_508"/>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g28d7a5685fc_9_508"/>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g28d7a5685fc_9_508"/>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4" name="Google Shape;744;g28d7a5685fc_9_508"/>
          <p:cNvPicPr preferRelativeResize="0"/>
          <p:nvPr/>
        </p:nvPicPr>
        <p:blipFill rotWithShape="1">
          <a:blip r:embed="rId3">
            <a:alphaModFix/>
          </a:blip>
          <a:srcRect b="0" l="0" r="28534" t="19159"/>
          <a:stretch/>
        </p:blipFill>
        <p:spPr>
          <a:xfrm>
            <a:off x="5636975" y="-199400"/>
            <a:ext cx="3773825" cy="4158176"/>
          </a:xfrm>
          <a:prstGeom prst="rect">
            <a:avLst/>
          </a:prstGeom>
          <a:noFill/>
          <a:ln>
            <a:noFill/>
          </a:ln>
        </p:spPr>
      </p:pic>
      <p:pic>
        <p:nvPicPr>
          <p:cNvPr id="745" name="Google Shape;745;g28d7a5685fc_9_508"/>
          <p:cNvPicPr preferRelativeResize="0"/>
          <p:nvPr/>
        </p:nvPicPr>
        <p:blipFill rotWithShape="1">
          <a:blip r:embed="rId3">
            <a:alphaModFix/>
          </a:blip>
          <a:srcRect b="29473" l="0" r="23564" t="0"/>
          <a:stretch/>
        </p:blipFill>
        <p:spPr>
          <a:xfrm rot="5400000">
            <a:off x="-428474" y="1096851"/>
            <a:ext cx="4514900" cy="4057647"/>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7">
  <p:cSld name="BIG_NUMBER_1_1_2_1_1_1_2_1">
    <p:bg>
      <p:bgPr>
        <a:gradFill>
          <a:gsLst>
            <a:gs pos="0">
              <a:srgbClr val="002258"/>
            </a:gs>
            <a:gs pos="100000">
              <a:srgbClr val="090024"/>
            </a:gs>
          </a:gsLst>
          <a:path path="circle">
            <a:fillToRect b="50%" l="50%" r="50%" t="50%"/>
          </a:path>
          <a:tileRect/>
        </a:gradFill>
      </p:bgPr>
    </p:bg>
    <p:spTree>
      <p:nvGrpSpPr>
        <p:cNvPr id="746" name="Shape 746"/>
        <p:cNvGrpSpPr/>
        <p:nvPr/>
      </p:nvGrpSpPr>
      <p:grpSpPr>
        <a:xfrm>
          <a:off x="0" y="0"/>
          <a:ext cx="0" cy="0"/>
          <a:chOff x="0" y="0"/>
          <a:chExt cx="0" cy="0"/>
        </a:xfrm>
      </p:grpSpPr>
      <p:pic>
        <p:nvPicPr>
          <p:cNvPr id="747" name="Google Shape;747;g28d7a5685fc_9_51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748" name="Google Shape;748;g28d7a5685fc_9_51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49" name="Google Shape;749;g28d7a5685fc_9_51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g28d7a5685fc_9_51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8d7a5685fc_9_51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1_2">
    <p:bg>
      <p:bgPr>
        <a:gradFill>
          <a:gsLst>
            <a:gs pos="0">
              <a:srgbClr val="002258"/>
            </a:gs>
            <a:gs pos="100000">
              <a:srgbClr val="090024"/>
            </a:gs>
          </a:gsLst>
          <a:path path="circle">
            <a:fillToRect b="50%" l="50%" r="50%" t="50%"/>
          </a:path>
          <a:tileRect/>
        </a:gradFill>
      </p:bgPr>
    </p:bg>
    <p:spTree>
      <p:nvGrpSpPr>
        <p:cNvPr id="752" name="Shape 752"/>
        <p:cNvGrpSpPr/>
        <p:nvPr/>
      </p:nvGrpSpPr>
      <p:grpSpPr>
        <a:xfrm>
          <a:off x="0" y="0"/>
          <a:ext cx="0" cy="0"/>
          <a:chOff x="0" y="0"/>
          <a:chExt cx="0" cy="0"/>
        </a:xfrm>
      </p:grpSpPr>
      <p:pic>
        <p:nvPicPr>
          <p:cNvPr id="753" name="Google Shape;753;g28d7a5685fc_9_523"/>
          <p:cNvPicPr preferRelativeResize="0"/>
          <p:nvPr/>
        </p:nvPicPr>
        <p:blipFill rotWithShape="1">
          <a:blip r:embed="rId2">
            <a:alphaModFix amt="8000"/>
          </a:blip>
          <a:srcRect b="0" l="0" r="0" t="0"/>
          <a:stretch/>
        </p:blipFill>
        <p:spPr>
          <a:xfrm>
            <a:off x="1907050" y="69663"/>
            <a:ext cx="6755498" cy="5004176"/>
          </a:xfrm>
          <a:prstGeom prst="rect">
            <a:avLst/>
          </a:prstGeom>
          <a:noFill/>
          <a:ln>
            <a:noFill/>
          </a:ln>
        </p:spPr>
      </p:pic>
      <p:sp>
        <p:nvSpPr>
          <p:cNvPr id="754" name="Google Shape;754;g28d7a5685fc_9_523"/>
          <p:cNvSpPr txBox="1"/>
          <p:nvPr>
            <p:ph type="title"/>
          </p:nvPr>
        </p:nvSpPr>
        <p:spPr>
          <a:xfrm>
            <a:off x="1021138"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55" name="Google Shape;755;g28d7a5685fc_9_523"/>
          <p:cNvSpPr txBox="1"/>
          <p:nvPr>
            <p:ph idx="1" type="subTitle"/>
          </p:nvPr>
        </p:nvSpPr>
        <p:spPr>
          <a:xfrm>
            <a:off x="1021138"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56" name="Google Shape;756;g28d7a5685fc_9_523"/>
          <p:cNvSpPr txBox="1"/>
          <p:nvPr>
            <p:ph idx="2" type="title"/>
          </p:nvPr>
        </p:nvSpPr>
        <p:spPr>
          <a:xfrm>
            <a:off x="2852475"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57" name="Google Shape;757;g28d7a5685fc_9_523"/>
          <p:cNvSpPr txBox="1"/>
          <p:nvPr>
            <p:ph idx="3" type="subTitle"/>
          </p:nvPr>
        </p:nvSpPr>
        <p:spPr>
          <a:xfrm>
            <a:off x="2852475"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58" name="Google Shape;758;g28d7a5685fc_9_523"/>
          <p:cNvSpPr txBox="1"/>
          <p:nvPr>
            <p:ph idx="4" type="title"/>
          </p:nvPr>
        </p:nvSpPr>
        <p:spPr>
          <a:xfrm>
            <a:off x="468381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59" name="Google Shape;759;g28d7a5685fc_9_523"/>
          <p:cNvSpPr txBox="1"/>
          <p:nvPr>
            <p:ph idx="5" type="subTitle"/>
          </p:nvPr>
        </p:nvSpPr>
        <p:spPr>
          <a:xfrm>
            <a:off x="468381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60" name="Google Shape;760;g28d7a5685fc_9_523"/>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61" name="Google Shape;761;g28d7a5685fc_9_523"/>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28d7a5685fc_9_523"/>
          <p:cNvSpPr txBox="1"/>
          <p:nvPr>
            <p:ph idx="7" type="title"/>
          </p:nvPr>
        </p:nvSpPr>
        <p:spPr>
          <a:xfrm>
            <a:off x="651516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763" name="Google Shape;763;g28d7a5685fc_9_523"/>
          <p:cNvSpPr txBox="1"/>
          <p:nvPr>
            <p:ph idx="8" type="subTitle"/>
          </p:nvPr>
        </p:nvSpPr>
        <p:spPr>
          <a:xfrm>
            <a:off x="651516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764" name="Google Shape;764;g28d7a5685fc_9_523"/>
          <p:cNvSpPr/>
          <p:nvPr/>
        </p:nvSpPr>
        <p:spPr>
          <a:xfrm>
            <a:off x="174425" y="18195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g28d7a5685fc_9_523"/>
          <p:cNvSpPr/>
          <p:nvPr/>
        </p:nvSpPr>
        <p:spPr>
          <a:xfrm>
            <a:off x="2668275"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g28d7a5685fc_9_523"/>
          <p:cNvSpPr/>
          <p:nvPr/>
        </p:nvSpPr>
        <p:spPr>
          <a:xfrm>
            <a:off x="4375250" y="43705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28d7a5685fc_9_523"/>
          <p:cNvSpPr/>
          <p:nvPr/>
        </p:nvSpPr>
        <p:spPr>
          <a:xfrm>
            <a:off x="6651200"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g28d7a5685fc_9_523"/>
          <p:cNvSpPr/>
          <p:nvPr/>
        </p:nvSpPr>
        <p:spPr>
          <a:xfrm>
            <a:off x="8833450" y="17325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8d7a5685fc_9_523"/>
          <p:cNvSpPr/>
          <p:nvPr/>
        </p:nvSpPr>
        <p:spPr>
          <a:xfrm>
            <a:off x="8766525" y="4631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70" name="Google Shape;770;g28d7a5685fc_9_523"/>
          <p:cNvPicPr preferRelativeResize="0"/>
          <p:nvPr/>
        </p:nvPicPr>
        <p:blipFill rotWithShape="1">
          <a:blip r:embed="rId3">
            <a:alphaModFix/>
          </a:blip>
          <a:srcRect b="52614" l="17259" r="0" t="0"/>
          <a:stretch/>
        </p:blipFill>
        <p:spPr>
          <a:xfrm rot="-7582850">
            <a:off x="6613442" y="-162699"/>
            <a:ext cx="4933720" cy="2913471"/>
          </a:xfrm>
          <a:prstGeom prst="rect">
            <a:avLst/>
          </a:prstGeom>
          <a:noFill/>
          <a:ln>
            <a:noFill/>
          </a:ln>
        </p:spPr>
      </p:pic>
      <p:pic>
        <p:nvPicPr>
          <p:cNvPr id="771" name="Google Shape;771;g28d7a5685fc_9_523"/>
          <p:cNvPicPr preferRelativeResize="0"/>
          <p:nvPr/>
        </p:nvPicPr>
        <p:blipFill rotWithShape="1">
          <a:blip r:embed="rId3">
            <a:alphaModFix/>
          </a:blip>
          <a:srcRect b="0" l="0" r="24992" t="44398"/>
          <a:stretch/>
        </p:blipFill>
        <p:spPr>
          <a:xfrm rot="-4748208">
            <a:off x="-1089235" y="-112694"/>
            <a:ext cx="3983823" cy="3045367"/>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BIG_NUMBER_1_1_2_1_1_1_2_1_1">
    <p:bg>
      <p:bgPr>
        <a:gradFill>
          <a:gsLst>
            <a:gs pos="0">
              <a:srgbClr val="002258"/>
            </a:gs>
            <a:gs pos="100000">
              <a:srgbClr val="090024"/>
            </a:gs>
          </a:gsLst>
          <a:path path="circle">
            <a:fillToRect b="50%" l="50%" r="50%" t="50%"/>
          </a:path>
          <a:tileRect/>
        </a:gradFill>
      </p:bgPr>
    </p:bg>
    <p:spTree>
      <p:nvGrpSpPr>
        <p:cNvPr id="772" name="Shape 772"/>
        <p:cNvGrpSpPr/>
        <p:nvPr/>
      </p:nvGrpSpPr>
      <p:grpSpPr>
        <a:xfrm>
          <a:off x="0" y="0"/>
          <a:ext cx="0" cy="0"/>
          <a:chOff x="0" y="0"/>
          <a:chExt cx="0" cy="0"/>
        </a:xfrm>
      </p:grpSpPr>
      <p:pic>
        <p:nvPicPr>
          <p:cNvPr id="773" name="Google Shape;773;g28d7a5685fc_9_543"/>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774" name="Google Shape;774;g28d7a5685fc_9_543"/>
          <p:cNvSpPr txBox="1"/>
          <p:nvPr>
            <p:ph idx="1" type="subTitle"/>
          </p:nvPr>
        </p:nvSpPr>
        <p:spPr>
          <a:xfrm>
            <a:off x="5236463"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775" name="Google Shape;775;g28d7a5685fc_9_543"/>
          <p:cNvSpPr/>
          <p:nvPr/>
        </p:nvSpPr>
        <p:spPr>
          <a:xfrm>
            <a:off x="4088550" y="43285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g28d7a5685fc_9_543"/>
          <p:cNvSpPr/>
          <p:nvPr/>
        </p:nvSpPr>
        <p:spPr>
          <a:xfrm>
            <a:off x="7874675" y="32166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8d7a5685fc_9_543"/>
          <p:cNvSpPr/>
          <p:nvPr/>
        </p:nvSpPr>
        <p:spPr>
          <a:xfrm>
            <a:off x="399850" y="107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28d7a5685fc_9_543"/>
          <p:cNvSpPr/>
          <p:nvPr/>
        </p:nvSpPr>
        <p:spPr>
          <a:xfrm>
            <a:off x="8739050"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g28d7a5685fc_9_543"/>
          <p:cNvSpPr/>
          <p:nvPr/>
        </p:nvSpPr>
        <p:spPr>
          <a:xfrm>
            <a:off x="6766825"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0" name="Google Shape;780;g28d7a5685fc_9_543"/>
          <p:cNvPicPr preferRelativeResize="0"/>
          <p:nvPr/>
        </p:nvPicPr>
        <p:blipFill rotWithShape="1">
          <a:blip r:embed="rId3">
            <a:alphaModFix/>
          </a:blip>
          <a:srcRect b="0" l="0" r="32989" t="27703"/>
          <a:stretch/>
        </p:blipFill>
        <p:spPr>
          <a:xfrm rot="1476221">
            <a:off x="4111941" y="-1201320"/>
            <a:ext cx="6863724" cy="4881206"/>
          </a:xfrm>
          <a:prstGeom prst="rect">
            <a:avLst/>
          </a:prstGeom>
          <a:noFill/>
          <a:ln>
            <a:noFill/>
          </a:ln>
        </p:spPr>
      </p:pic>
      <p:sp>
        <p:nvSpPr>
          <p:cNvPr id="781" name="Google Shape;781;g28d7a5685fc_9_54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1">
  <p:cSld name="BIG_NUMBER_1_1_2_1_1_1_2_1_1_1">
    <p:bg>
      <p:bgPr>
        <a:gradFill>
          <a:gsLst>
            <a:gs pos="0">
              <a:srgbClr val="002258"/>
            </a:gs>
            <a:gs pos="100000">
              <a:srgbClr val="090024"/>
            </a:gs>
          </a:gsLst>
          <a:path path="circle">
            <a:fillToRect b="50%" l="50%" r="50%" t="50%"/>
          </a:path>
          <a:tileRect/>
        </a:gradFill>
      </p:bgPr>
    </p:bg>
    <p:spTree>
      <p:nvGrpSpPr>
        <p:cNvPr id="782" name="Shape 782"/>
        <p:cNvGrpSpPr/>
        <p:nvPr/>
      </p:nvGrpSpPr>
      <p:grpSpPr>
        <a:xfrm>
          <a:off x="0" y="0"/>
          <a:ext cx="0" cy="0"/>
          <a:chOff x="0" y="0"/>
          <a:chExt cx="0" cy="0"/>
        </a:xfrm>
      </p:grpSpPr>
      <p:pic>
        <p:nvPicPr>
          <p:cNvPr id="783" name="Google Shape;783;g28d7a5685fc_9_553"/>
          <p:cNvPicPr preferRelativeResize="0"/>
          <p:nvPr/>
        </p:nvPicPr>
        <p:blipFill rotWithShape="1">
          <a:blip r:embed="rId2">
            <a:alphaModFix amt="7000"/>
          </a:blip>
          <a:srcRect b="40949" l="15633" r="0" t="7923"/>
          <a:stretch/>
        </p:blipFill>
        <p:spPr>
          <a:xfrm>
            <a:off x="0" y="0"/>
            <a:ext cx="8242077" cy="5143500"/>
          </a:xfrm>
          <a:prstGeom prst="rect">
            <a:avLst/>
          </a:prstGeom>
          <a:noFill/>
          <a:ln>
            <a:noFill/>
          </a:ln>
        </p:spPr>
      </p:pic>
      <p:sp>
        <p:nvSpPr>
          <p:cNvPr id="784" name="Google Shape;784;g28d7a5685fc_9_553"/>
          <p:cNvSpPr txBox="1"/>
          <p:nvPr>
            <p:ph idx="1" type="subTitle"/>
          </p:nvPr>
        </p:nvSpPr>
        <p:spPr>
          <a:xfrm>
            <a:off x="1812175" y="3400877"/>
            <a:ext cx="25443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r">
              <a:lnSpc>
                <a:spcPct val="100000"/>
              </a:lnSpc>
              <a:spcBef>
                <a:spcPts val="0"/>
              </a:spcBef>
              <a:spcAft>
                <a:spcPts val="0"/>
              </a:spcAft>
              <a:buClr>
                <a:srgbClr val="FFFFFF"/>
              </a:buClr>
              <a:buSzPts val="2800"/>
              <a:buNone/>
              <a:defRPr sz="2800">
                <a:solidFill>
                  <a:srgbClr val="FFFFFF"/>
                </a:solidFill>
              </a:defRPr>
            </a:lvl2pPr>
            <a:lvl3pPr lvl="2" algn="r">
              <a:lnSpc>
                <a:spcPct val="100000"/>
              </a:lnSpc>
              <a:spcBef>
                <a:spcPts val="0"/>
              </a:spcBef>
              <a:spcAft>
                <a:spcPts val="0"/>
              </a:spcAft>
              <a:buClr>
                <a:srgbClr val="FFFFFF"/>
              </a:buClr>
              <a:buSzPts val="2800"/>
              <a:buNone/>
              <a:defRPr sz="2800">
                <a:solidFill>
                  <a:srgbClr val="FFFFFF"/>
                </a:solidFill>
              </a:defRPr>
            </a:lvl3pPr>
            <a:lvl4pPr lvl="3" algn="r">
              <a:lnSpc>
                <a:spcPct val="100000"/>
              </a:lnSpc>
              <a:spcBef>
                <a:spcPts val="0"/>
              </a:spcBef>
              <a:spcAft>
                <a:spcPts val="0"/>
              </a:spcAft>
              <a:buClr>
                <a:srgbClr val="FFFFFF"/>
              </a:buClr>
              <a:buSzPts val="2800"/>
              <a:buNone/>
              <a:defRPr sz="2800">
                <a:solidFill>
                  <a:srgbClr val="FFFFFF"/>
                </a:solidFill>
              </a:defRPr>
            </a:lvl4pPr>
            <a:lvl5pPr lvl="4" algn="r">
              <a:lnSpc>
                <a:spcPct val="100000"/>
              </a:lnSpc>
              <a:spcBef>
                <a:spcPts val="0"/>
              </a:spcBef>
              <a:spcAft>
                <a:spcPts val="0"/>
              </a:spcAft>
              <a:buClr>
                <a:srgbClr val="FFFFFF"/>
              </a:buClr>
              <a:buSzPts val="2800"/>
              <a:buNone/>
              <a:defRPr sz="2800">
                <a:solidFill>
                  <a:srgbClr val="FFFFFF"/>
                </a:solidFill>
              </a:defRPr>
            </a:lvl5pPr>
            <a:lvl6pPr lvl="5" algn="r">
              <a:lnSpc>
                <a:spcPct val="100000"/>
              </a:lnSpc>
              <a:spcBef>
                <a:spcPts val="0"/>
              </a:spcBef>
              <a:spcAft>
                <a:spcPts val="0"/>
              </a:spcAft>
              <a:buClr>
                <a:srgbClr val="FFFFFF"/>
              </a:buClr>
              <a:buSzPts val="2800"/>
              <a:buNone/>
              <a:defRPr sz="2800">
                <a:solidFill>
                  <a:srgbClr val="FFFFFF"/>
                </a:solidFill>
              </a:defRPr>
            </a:lvl6pPr>
            <a:lvl7pPr lvl="6" algn="r">
              <a:lnSpc>
                <a:spcPct val="100000"/>
              </a:lnSpc>
              <a:spcBef>
                <a:spcPts val="0"/>
              </a:spcBef>
              <a:spcAft>
                <a:spcPts val="0"/>
              </a:spcAft>
              <a:buClr>
                <a:srgbClr val="FFFFFF"/>
              </a:buClr>
              <a:buSzPts val="2800"/>
              <a:buNone/>
              <a:defRPr sz="2800">
                <a:solidFill>
                  <a:srgbClr val="FFFFFF"/>
                </a:solidFill>
              </a:defRPr>
            </a:lvl7pPr>
            <a:lvl8pPr lvl="7" algn="r">
              <a:lnSpc>
                <a:spcPct val="100000"/>
              </a:lnSpc>
              <a:spcBef>
                <a:spcPts val="0"/>
              </a:spcBef>
              <a:spcAft>
                <a:spcPts val="0"/>
              </a:spcAft>
              <a:buClr>
                <a:srgbClr val="FFFFFF"/>
              </a:buClr>
              <a:buSzPts val="2800"/>
              <a:buNone/>
              <a:defRPr sz="2800">
                <a:solidFill>
                  <a:srgbClr val="FFFFFF"/>
                </a:solidFill>
              </a:defRPr>
            </a:lvl8pPr>
            <a:lvl9pPr lvl="8" algn="r">
              <a:lnSpc>
                <a:spcPct val="100000"/>
              </a:lnSpc>
              <a:spcBef>
                <a:spcPts val="0"/>
              </a:spcBef>
              <a:spcAft>
                <a:spcPts val="0"/>
              </a:spcAft>
              <a:buClr>
                <a:srgbClr val="FFFFFF"/>
              </a:buClr>
              <a:buSzPts val="2800"/>
              <a:buNone/>
              <a:defRPr sz="2800">
                <a:solidFill>
                  <a:srgbClr val="FFFFFF"/>
                </a:solidFill>
              </a:defRPr>
            </a:lvl9pPr>
          </a:lstStyle>
          <a:p/>
        </p:txBody>
      </p:sp>
      <p:sp>
        <p:nvSpPr>
          <p:cNvPr id="785" name="Google Shape;785;g28d7a5685fc_9_553"/>
          <p:cNvSpPr/>
          <p:nvPr/>
        </p:nvSpPr>
        <p:spPr>
          <a:xfrm rot="10800000">
            <a:off x="5050350" y="10300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g28d7a5685fc_9_553"/>
          <p:cNvSpPr/>
          <p:nvPr/>
        </p:nvSpPr>
        <p:spPr>
          <a:xfrm rot="10800000">
            <a:off x="4624600" y="22623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8d7a5685fc_9_553"/>
          <p:cNvSpPr/>
          <p:nvPr/>
        </p:nvSpPr>
        <p:spPr>
          <a:xfrm rot="10800000">
            <a:off x="8739050" y="42804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g28d7a5685fc_9_553"/>
          <p:cNvSpPr/>
          <p:nvPr/>
        </p:nvSpPr>
        <p:spPr>
          <a:xfrm rot="10800000">
            <a:off x="399850"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g28d7a5685fc_9_553"/>
          <p:cNvSpPr/>
          <p:nvPr/>
        </p:nvSpPr>
        <p:spPr>
          <a:xfrm rot="10800000">
            <a:off x="2372075"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90" name="Google Shape;790;g28d7a5685fc_9_553"/>
          <p:cNvPicPr preferRelativeResize="0"/>
          <p:nvPr/>
        </p:nvPicPr>
        <p:blipFill rotWithShape="1">
          <a:blip r:embed="rId3">
            <a:alphaModFix/>
          </a:blip>
          <a:srcRect b="-21" l="32975" r="12" t="27724"/>
          <a:stretch/>
        </p:blipFill>
        <p:spPr>
          <a:xfrm rot="-1569163">
            <a:off x="-2238634" y="-1539406"/>
            <a:ext cx="6863716" cy="4881207"/>
          </a:xfrm>
          <a:prstGeom prst="rect">
            <a:avLst/>
          </a:prstGeom>
          <a:noFill/>
          <a:ln>
            <a:noFill/>
          </a:ln>
        </p:spPr>
      </p:pic>
      <p:sp>
        <p:nvSpPr>
          <p:cNvPr id="791" name="Google Shape;791;g28d7a5685fc_9_55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2">
  <p:cSld name="BIG_NUMBER_1_1_2_1_1_1_2_1_1_1_1">
    <p:bg>
      <p:bgPr>
        <a:gradFill>
          <a:gsLst>
            <a:gs pos="0">
              <a:srgbClr val="002258"/>
            </a:gs>
            <a:gs pos="100000">
              <a:srgbClr val="090024"/>
            </a:gs>
          </a:gsLst>
          <a:path path="circle">
            <a:fillToRect b="50%" l="50%" r="50%" t="50%"/>
          </a:path>
          <a:tileRect/>
        </a:gradFill>
      </p:bgPr>
    </p:bg>
    <p:spTree>
      <p:nvGrpSpPr>
        <p:cNvPr id="792" name="Shape 792"/>
        <p:cNvGrpSpPr/>
        <p:nvPr/>
      </p:nvGrpSpPr>
      <p:grpSpPr>
        <a:xfrm>
          <a:off x="0" y="0"/>
          <a:ext cx="0" cy="0"/>
          <a:chOff x="0" y="0"/>
          <a:chExt cx="0" cy="0"/>
        </a:xfrm>
      </p:grpSpPr>
      <p:pic>
        <p:nvPicPr>
          <p:cNvPr id="793" name="Google Shape;793;g28d7a5685fc_9_563"/>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794" name="Google Shape;794;g28d7a5685fc_9_563"/>
          <p:cNvSpPr txBox="1"/>
          <p:nvPr>
            <p:ph idx="1" type="subTitle"/>
          </p:nvPr>
        </p:nvSpPr>
        <p:spPr>
          <a:xfrm>
            <a:off x="4454075"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795" name="Google Shape;795;g28d7a5685fc_9_563"/>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28d7a5685fc_9_563"/>
          <p:cNvSpPr/>
          <p:nvPr/>
        </p:nvSpPr>
        <p:spPr>
          <a:xfrm>
            <a:off x="4479900" y="22252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g28d7a5685fc_9_563"/>
          <p:cNvSpPr/>
          <p:nvPr/>
        </p:nvSpPr>
        <p:spPr>
          <a:xfrm>
            <a:off x="4091650" y="3805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g28d7a5685fc_9_563"/>
          <p:cNvSpPr/>
          <p:nvPr/>
        </p:nvSpPr>
        <p:spPr>
          <a:xfrm>
            <a:off x="3730175" y="591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g28d7a5685fc_9_563"/>
          <p:cNvSpPr/>
          <p:nvPr/>
        </p:nvSpPr>
        <p:spPr>
          <a:xfrm>
            <a:off x="5939200" y="8463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g28d7a5685fc_9_563"/>
          <p:cNvSpPr/>
          <p:nvPr/>
        </p:nvSpPr>
        <p:spPr>
          <a:xfrm>
            <a:off x="7813500" y="41934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1" name="Google Shape;801;g28d7a5685fc_9_563"/>
          <p:cNvPicPr preferRelativeResize="0"/>
          <p:nvPr/>
        </p:nvPicPr>
        <p:blipFill rotWithShape="1">
          <a:blip r:embed="rId3">
            <a:alphaModFix/>
          </a:blip>
          <a:srcRect b="-18" l="18961" r="7" t="8283"/>
          <a:stretch/>
        </p:blipFill>
        <p:spPr>
          <a:xfrm rot="2100480">
            <a:off x="4573041" y="-2712060"/>
            <a:ext cx="8299462" cy="6193568"/>
          </a:xfrm>
          <a:prstGeom prst="rect">
            <a:avLst/>
          </a:prstGeom>
          <a:noFill/>
          <a:ln>
            <a:noFill/>
          </a:ln>
        </p:spPr>
      </p:pic>
      <p:pic>
        <p:nvPicPr>
          <p:cNvPr id="802" name="Google Shape;802;g28d7a5685fc_9_563"/>
          <p:cNvPicPr preferRelativeResize="0"/>
          <p:nvPr/>
        </p:nvPicPr>
        <p:blipFill rotWithShape="1">
          <a:blip r:embed="rId3">
            <a:alphaModFix/>
          </a:blip>
          <a:srcRect b="-18" l="18961" r="7" t="8283"/>
          <a:stretch/>
        </p:blipFill>
        <p:spPr>
          <a:xfrm rot="2100474">
            <a:off x="-1657468" y="1317124"/>
            <a:ext cx="6646584" cy="4960090"/>
          </a:xfrm>
          <a:prstGeom prst="rect">
            <a:avLst/>
          </a:prstGeom>
          <a:noFill/>
          <a:ln>
            <a:noFill/>
          </a:ln>
        </p:spPr>
      </p:pic>
      <p:sp>
        <p:nvSpPr>
          <p:cNvPr id="803" name="Google Shape;803;g28d7a5685fc_9_56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_2_1_1_1_2_1_2">
    <p:bg>
      <p:bgPr>
        <a:gradFill>
          <a:gsLst>
            <a:gs pos="0">
              <a:srgbClr val="002258"/>
            </a:gs>
            <a:gs pos="100000">
              <a:srgbClr val="090024"/>
            </a:gs>
          </a:gsLst>
          <a:path path="circle">
            <a:fillToRect b="50%" l="50%" r="50%" t="50%"/>
          </a:path>
          <a:tileRect/>
        </a:gradFill>
      </p:bgPr>
    </p:bg>
    <p:spTree>
      <p:nvGrpSpPr>
        <p:cNvPr id="804" name="Shape 804"/>
        <p:cNvGrpSpPr/>
        <p:nvPr/>
      </p:nvGrpSpPr>
      <p:grpSpPr>
        <a:xfrm>
          <a:off x="0" y="0"/>
          <a:ext cx="0" cy="0"/>
          <a:chOff x="0" y="0"/>
          <a:chExt cx="0" cy="0"/>
        </a:xfrm>
      </p:grpSpPr>
      <p:sp>
        <p:nvSpPr>
          <p:cNvPr id="805" name="Google Shape;805;g28d7a5685fc_9_57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g28d7a5685fc_9_575"/>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g28d7a5685fc_9_575"/>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g28d7a5685fc_9_57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9" name="Google Shape;809;g28d7a5685fc_9_575"/>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810" name="Google Shape;810;g28d7a5685fc_9_57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11" name="Google Shape;811;g28d7a5685fc_9_575"/>
          <p:cNvSpPr/>
          <p:nvPr/>
        </p:nvSpPr>
        <p:spPr>
          <a:xfrm>
            <a:off x="2827650" y="1219075"/>
            <a:ext cx="3488700" cy="34887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8d7a5685fc_9_575"/>
          <p:cNvSpPr txBox="1"/>
          <p:nvPr>
            <p:ph idx="1" type="subTitle"/>
          </p:nvPr>
        </p:nvSpPr>
        <p:spPr>
          <a:xfrm>
            <a:off x="3460800" y="1588200"/>
            <a:ext cx="22224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13" name="Google Shape;813;g28d7a5685fc_9_575"/>
          <p:cNvSpPr txBox="1"/>
          <p:nvPr/>
        </p:nvSpPr>
        <p:spPr>
          <a:xfrm>
            <a:off x="3332700" y="3319450"/>
            <a:ext cx="24786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Nunito Light"/>
                <a:ea typeface="Nunito Light"/>
                <a:cs typeface="Nunito Light"/>
                <a:sym typeface="Nunito Light"/>
              </a:rPr>
              <a:t>CREDITS: This presentation template was created by </a:t>
            </a:r>
            <a:r>
              <a:rPr b="0" i="0" lang="en" sz="900" u="none" cap="none" strike="noStrike">
                <a:solidFill>
                  <a:srgbClr val="FFFFFF"/>
                </a:solidFill>
                <a:uFill>
                  <a:noFill/>
                </a:uFill>
                <a:latin typeface="Nunito Light"/>
                <a:ea typeface="Nunito Light"/>
                <a:cs typeface="Nunito Light"/>
                <a:sym typeface="Nunito Light"/>
                <a:hlinkClick r:id="rId3">
                  <a:extLst>
                    <a:ext uri="{A12FA001-AC4F-418D-AE19-62706E023703}">
                      <ahyp:hlinkClr val="tx"/>
                    </a:ext>
                  </a:extLst>
                </a:hlinkClick>
              </a:rPr>
              <a:t>Slidesgo</a:t>
            </a:r>
            <a:r>
              <a:rPr b="0" i="0" lang="en" sz="900" u="none" cap="none" strike="noStrike">
                <a:solidFill>
                  <a:srgbClr val="FFFFFF"/>
                </a:solidFill>
                <a:latin typeface="Nunito Light"/>
                <a:ea typeface="Nunito Light"/>
                <a:cs typeface="Nunito Light"/>
                <a:sym typeface="Nunito Light"/>
              </a:rPr>
              <a:t>, including icons by </a:t>
            </a:r>
            <a:r>
              <a:rPr b="0" i="0" lang="en" sz="900" u="none" cap="none" strike="noStrike">
                <a:solidFill>
                  <a:srgbClr val="FFFFFF"/>
                </a:solidFill>
                <a:uFill>
                  <a:noFill/>
                </a:uFill>
                <a:latin typeface="Nunito Light"/>
                <a:ea typeface="Nunito Light"/>
                <a:cs typeface="Nunito Light"/>
                <a:sym typeface="Nunito Light"/>
                <a:hlinkClick r:id="rId4">
                  <a:extLst>
                    <a:ext uri="{A12FA001-AC4F-418D-AE19-62706E023703}">
                      <ahyp:hlinkClr val="tx"/>
                    </a:ext>
                  </a:extLst>
                </a:hlinkClick>
              </a:rPr>
              <a:t>Flaticon</a:t>
            </a:r>
            <a:r>
              <a:rPr b="0" i="0" lang="en" sz="900" u="none" cap="none" strike="noStrike">
                <a:solidFill>
                  <a:srgbClr val="FFFFFF"/>
                </a:solidFill>
                <a:latin typeface="Nunito Light"/>
                <a:ea typeface="Nunito Light"/>
                <a:cs typeface="Nunito Light"/>
                <a:sym typeface="Nunito Light"/>
              </a:rPr>
              <a:t>, and infographics &amp; images by </a:t>
            </a:r>
            <a:r>
              <a:rPr b="0" i="0" lang="en" sz="900" u="none" cap="none" strike="noStrike">
                <a:solidFill>
                  <a:srgbClr val="FFFFFF"/>
                </a:solidFill>
                <a:uFill>
                  <a:noFill/>
                </a:uFill>
                <a:latin typeface="Nunito Light"/>
                <a:ea typeface="Nunito Light"/>
                <a:cs typeface="Nunito Light"/>
                <a:sym typeface="Nunito Light"/>
                <a:hlinkClick r:id="rId5">
                  <a:extLst>
                    <a:ext uri="{A12FA001-AC4F-418D-AE19-62706E023703}">
                      <ahyp:hlinkClr val="tx"/>
                    </a:ext>
                  </a:extLst>
                </a:hlinkClick>
              </a:rPr>
              <a:t>Freepik</a:t>
            </a:r>
            <a:r>
              <a:rPr b="0" i="0" lang="en" sz="900" u="none" cap="none" strike="noStrike">
                <a:solidFill>
                  <a:srgbClr val="FFFFFF"/>
                </a:solidFill>
                <a:latin typeface="Nunito Light"/>
                <a:ea typeface="Nunito Light"/>
                <a:cs typeface="Nunito Light"/>
                <a:sym typeface="Nunito Light"/>
              </a:rPr>
              <a:t>. </a:t>
            </a:r>
            <a:endParaRPr b="0" i="0" sz="900" u="none" cap="none" strike="noStrike">
              <a:solidFill>
                <a:srgbClr val="FFFFFF"/>
              </a:solidFill>
              <a:latin typeface="Nunito Light"/>
              <a:ea typeface="Nunito Light"/>
              <a:cs typeface="Nunito Light"/>
              <a:sym typeface="Nunito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FFFFF"/>
              </a:solidFill>
              <a:latin typeface="Nunito Light"/>
              <a:ea typeface="Nunito Light"/>
              <a:cs typeface="Nunito Light"/>
              <a:sym typeface="Nunito Light"/>
            </a:endParaRPr>
          </a:p>
        </p:txBody>
      </p:sp>
      <p:pic>
        <p:nvPicPr>
          <p:cNvPr id="814" name="Google Shape;814;g28d7a5685fc_9_575"/>
          <p:cNvPicPr preferRelativeResize="0"/>
          <p:nvPr/>
        </p:nvPicPr>
        <p:blipFill rotWithShape="1">
          <a:blip r:embed="rId6">
            <a:alphaModFix/>
          </a:blip>
          <a:srcRect b="0" l="0" r="17783" t="48557"/>
          <a:stretch/>
        </p:blipFill>
        <p:spPr>
          <a:xfrm rot="5400000">
            <a:off x="5861812" y="1737383"/>
            <a:ext cx="4366897" cy="2817531"/>
          </a:xfrm>
          <a:prstGeom prst="rect">
            <a:avLst/>
          </a:prstGeom>
          <a:noFill/>
          <a:ln>
            <a:noFill/>
          </a:ln>
        </p:spPr>
      </p:pic>
      <p:pic>
        <p:nvPicPr>
          <p:cNvPr id="815" name="Google Shape;815;g28d7a5685fc_9_575"/>
          <p:cNvPicPr preferRelativeResize="0"/>
          <p:nvPr/>
        </p:nvPicPr>
        <p:blipFill rotWithShape="1">
          <a:blip r:embed="rId6">
            <a:alphaModFix/>
          </a:blip>
          <a:srcRect b="0" l="63827" r="0" t="0"/>
          <a:stretch/>
        </p:blipFill>
        <p:spPr>
          <a:xfrm>
            <a:off x="-323772" y="176150"/>
            <a:ext cx="1921317" cy="54770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3">
    <p:bg>
      <p:bgPr>
        <a:gradFill>
          <a:gsLst>
            <a:gs pos="0">
              <a:srgbClr val="002258"/>
            </a:gs>
            <a:gs pos="100000">
              <a:srgbClr val="090024"/>
            </a:gs>
          </a:gsLst>
          <a:path path="circle">
            <a:fillToRect b="50%" l="50%" r="50%" t="50%"/>
          </a:path>
          <a:tileRect/>
        </a:gradFill>
      </p:bgPr>
    </p:bg>
    <p:spTree>
      <p:nvGrpSpPr>
        <p:cNvPr id="98" name="Shape 98"/>
        <p:cNvGrpSpPr/>
        <p:nvPr/>
      </p:nvGrpSpPr>
      <p:grpSpPr>
        <a:xfrm>
          <a:off x="0" y="0"/>
          <a:ext cx="0" cy="0"/>
          <a:chOff x="0" y="0"/>
          <a:chExt cx="0" cy="0"/>
        </a:xfrm>
      </p:grpSpPr>
      <p:pic>
        <p:nvPicPr>
          <p:cNvPr id="99" name="Google Shape;99;g28d7a568423_1_344"/>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00" name="Google Shape;100;g28d7a568423_1_34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1" name="Google Shape;101;g28d7a568423_1_344"/>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g28d7a568423_1_344"/>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g28d7a568423_1_344"/>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8d7a568423_1_344"/>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 name="Google Shape;105;g28d7a568423_1_344"/>
          <p:cNvPicPr preferRelativeResize="0"/>
          <p:nvPr/>
        </p:nvPicPr>
        <p:blipFill rotWithShape="1">
          <a:blip r:embed="rId3">
            <a:alphaModFix/>
          </a:blip>
          <a:srcRect b="63773" l="42831" r="0" t="0"/>
          <a:stretch/>
        </p:blipFill>
        <p:spPr>
          <a:xfrm rot="-5089642">
            <a:off x="7019673" y="3021631"/>
            <a:ext cx="3036555" cy="1984061"/>
          </a:xfrm>
          <a:prstGeom prst="rect">
            <a:avLst/>
          </a:prstGeom>
          <a:noFill/>
          <a:ln>
            <a:noFill/>
          </a:ln>
        </p:spPr>
      </p:pic>
      <p:sp>
        <p:nvSpPr>
          <p:cNvPr id="106" name="Google Shape;106;g28d7a568423_1_344"/>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7" name="Google Shape;107;g28d7a568423_1_344"/>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8" name="Google Shape;108;g28d7a568423_1_344"/>
          <p:cNvSpPr txBox="1"/>
          <p:nvPr>
            <p:ph idx="3" type="title"/>
          </p:nvPr>
        </p:nvSpPr>
        <p:spPr>
          <a:xfrm>
            <a:off x="2931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9" name="Google Shape;109;g28d7a568423_1_344"/>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0" name="Google Shape;110;g28d7a568423_1_344"/>
          <p:cNvSpPr txBox="1"/>
          <p:nvPr>
            <p:ph idx="5" type="title"/>
          </p:nvPr>
        </p:nvSpPr>
        <p:spPr>
          <a:xfrm>
            <a:off x="4713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1" name="Google Shape;111;g28d7a568423_1_344"/>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2" name="Google Shape;112;g28d7a568423_1_344"/>
          <p:cNvSpPr txBox="1"/>
          <p:nvPr>
            <p:ph idx="7" type="title"/>
          </p:nvPr>
        </p:nvSpPr>
        <p:spPr>
          <a:xfrm>
            <a:off x="6495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3" name="Google Shape;113;g28d7a568423_1_344"/>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2_1_1_1_2_1_3">
    <p:bg>
      <p:bgPr>
        <a:gradFill>
          <a:gsLst>
            <a:gs pos="0">
              <a:srgbClr val="002258"/>
            </a:gs>
            <a:gs pos="100000">
              <a:srgbClr val="090024"/>
            </a:gs>
          </a:gsLst>
          <a:path path="circle">
            <a:fillToRect b="50%" l="50%" r="50%" t="50%"/>
          </a:path>
          <a:tileRect/>
        </a:gradFill>
      </p:bgPr>
    </p:bg>
    <p:spTree>
      <p:nvGrpSpPr>
        <p:cNvPr id="816" name="Shape 816"/>
        <p:cNvGrpSpPr/>
        <p:nvPr/>
      </p:nvGrpSpPr>
      <p:grpSpPr>
        <a:xfrm>
          <a:off x="0" y="0"/>
          <a:ext cx="0" cy="0"/>
          <a:chOff x="0" y="0"/>
          <a:chExt cx="0" cy="0"/>
        </a:xfrm>
      </p:grpSpPr>
      <p:pic>
        <p:nvPicPr>
          <p:cNvPr id="817" name="Google Shape;817;g28d7a5685fc_9_58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818" name="Google Shape;818;g28d7a5685fc_9_58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19" name="Google Shape;819;g28d7a5685fc_9_58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28d7a5685fc_9_58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8d7a5685fc_9_58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28d7a5685fc_9_587"/>
          <p:cNvSpPr txBox="1"/>
          <p:nvPr>
            <p:ph idx="1" type="body"/>
          </p:nvPr>
        </p:nvSpPr>
        <p:spPr>
          <a:xfrm>
            <a:off x="960350"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
        <p:nvSpPr>
          <p:cNvPr id="823" name="Google Shape;823;g28d7a5685fc_9_587"/>
          <p:cNvSpPr txBox="1"/>
          <p:nvPr>
            <p:ph idx="2" type="body"/>
          </p:nvPr>
        </p:nvSpPr>
        <p:spPr>
          <a:xfrm>
            <a:off x="4671861"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824" name="Shape 824"/>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BLANK_1">
    <p:bg>
      <p:bgPr>
        <a:solidFill>
          <a:srgbClr val="FFFFFF"/>
        </a:solidFill>
      </p:bgPr>
    </p:bg>
    <p:spTree>
      <p:nvGrpSpPr>
        <p:cNvPr id="825" name="Shape 825"/>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3">
    <p:bg>
      <p:bgPr>
        <a:gradFill>
          <a:gsLst>
            <a:gs pos="0">
              <a:srgbClr val="002258"/>
            </a:gs>
            <a:gs pos="100000">
              <a:srgbClr val="090024"/>
            </a:gs>
          </a:gsLst>
          <a:path path="circle">
            <a:fillToRect b="50%" l="50%" r="50%" t="50%"/>
          </a:path>
          <a:tileRect/>
        </a:gradFill>
      </p:bgPr>
    </p:bg>
    <p:spTree>
      <p:nvGrpSpPr>
        <p:cNvPr id="829" name="Shape 829"/>
        <p:cNvGrpSpPr/>
        <p:nvPr/>
      </p:nvGrpSpPr>
      <p:grpSpPr>
        <a:xfrm>
          <a:off x="0" y="0"/>
          <a:ext cx="0" cy="0"/>
          <a:chOff x="0" y="0"/>
          <a:chExt cx="0" cy="0"/>
        </a:xfrm>
      </p:grpSpPr>
      <p:pic>
        <p:nvPicPr>
          <p:cNvPr id="830" name="Google Shape;830;g28d7a568423_1_2795"/>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831" name="Google Shape;831;g28d7a568423_1_279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32" name="Google Shape;832;g28d7a568423_1_279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28d7a568423_1_2795"/>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28d7a568423_1_2795"/>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g28d7a568423_1_279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36" name="Google Shape;836;g28d7a568423_1_2795"/>
          <p:cNvPicPr preferRelativeResize="0"/>
          <p:nvPr/>
        </p:nvPicPr>
        <p:blipFill rotWithShape="1">
          <a:blip r:embed="rId3">
            <a:alphaModFix/>
          </a:blip>
          <a:srcRect b="63773" l="42831" r="0" t="0"/>
          <a:stretch/>
        </p:blipFill>
        <p:spPr>
          <a:xfrm rot="-5089642">
            <a:off x="7019673" y="3021631"/>
            <a:ext cx="3036555" cy="1984061"/>
          </a:xfrm>
          <a:prstGeom prst="rect">
            <a:avLst/>
          </a:prstGeom>
          <a:noFill/>
          <a:ln>
            <a:noFill/>
          </a:ln>
        </p:spPr>
      </p:pic>
      <p:sp>
        <p:nvSpPr>
          <p:cNvPr id="837" name="Google Shape;837;g28d7a568423_1_2795"/>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38" name="Google Shape;838;g28d7a568423_1_2795"/>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39" name="Google Shape;839;g28d7a568423_1_2795"/>
          <p:cNvSpPr txBox="1"/>
          <p:nvPr>
            <p:ph idx="3" type="title"/>
          </p:nvPr>
        </p:nvSpPr>
        <p:spPr>
          <a:xfrm>
            <a:off x="2931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40" name="Google Shape;840;g28d7a568423_1_2795"/>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41" name="Google Shape;841;g28d7a568423_1_2795"/>
          <p:cNvSpPr txBox="1"/>
          <p:nvPr>
            <p:ph idx="5" type="title"/>
          </p:nvPr>
        </p:nvSpPr>
        <p:spPr>
          <a:xfrm>
            <a:off x="4713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42" name="Google Shape;842;g28d7a568423_1_2795"/>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43" name="Google Shape;843;g28d7a568423_1_2795"/>
          <p:cNvSpPr txBox="1"/>
          <p:nvPr>
            <p:ph idx="7" type="title"/>
          </p:nvPr>
        </p:nvSpPr>
        <p:spPr>
          <a:xfrm>
            <a:off x="6495563" y="1594156"/>
            <a:ext cx="15372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44" name="Google Shape;844;g28d7a568423_1_2795"/>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2258"/>
            </a:gs>
            <a:gs pos="100000">
              <a:srgbClr val="090024"/>
            </a:gs>
          </a:gsLst>
          <a:path path="circle">
            <a:fillToRect b="50%" l="50%" r="50%" t="50%"/>
          </a:path>
          <a:tileRect/>
        </a:gradFill>
      </p:bgPr>
    </p:bg>
    <p:spTree>
      <p:nvGrpSpPr>
        <p:cNvPr id="845" name="Shape 845"/>
        <p:cNvGrpSpPr/>
        <p:nvPr/>
      </p:nvGrpSpPr>
      <p:grpSpPr>
        <a:xfrm>
          <a:off x="0" y="0"/>
          <a:ext cx="0" cy="0"/>
          <a:chOff x="0" y="0"/>
          <a:chExt cx="0" cy="0"/>
        </a:xfrm>
      </p:grpSpPr>
      <p:pic>
        <p:nvPicPr>
          <p:cNvPr id="846" name="Google Shape;846;g28d7a568423_1_2737"/>
          <p:cNvPicPr preferRelativeResize="0"/>
          <p:nvPr/>
        </p:nvPicPr>
        <p:blipFill rotWithShape="1">
          <a:blip r:embed="rId2">
            <a:alphaModFix amt="18000"/>
          </a:blip>
          <a:srcRect b="0" l="25539" r="0" t="0"/>
          <a:stretch/>
        </p:blipFill>
        <p:spPr>
          <a:xfrm>
            <a:off x="-1" y="0"/>
            <a:ext cx="3372073" cy="4663400"/>
          </a:xfrm>
          <a:prstGeom prst="rect">
            <a:avLst/>
          </a:prstGeom>
          <a:noFill/>
          <a:ln>
            <a:noFill/>
          </a:ln>
        </p:spPr>
      </p:pic>
      <p:pic>
        <p:nvPicPr>
          <p:cNvPr id="847" name="Google Shape;847;g28d7a568423_1_2737"/>
          <p:cNvPicPr preferRelativeResize="0"/>
          <p:nvPr/>
        </p:nvPicPr>
        <p:blipFill rotWithShape="1">
          <a:blip r:embed="rId3">
            <a:alphaModFix amt="4000"/>
          </a:blip>
          <a:srcRect b="29732" l="0" r="0" t="3543"/>
          <a:stretch/>
        </p:blipFill>
        <p:spPr>
          <a:xfrm>
            <a:off x="1844200" y="0"/>
            <a:ext cx="4964800" cy="5143498"/>
          </a:xfrm>
          <a:prstGeom prst="rect">
            <a:avLst/>
          </a:prstGeom>
          <a:noFill/>
          <a:ln>
            <a:noFill/>
          </a:ln>
        </p:spPr>
      </p:pic>
      <p:sp>
        <p:nvSpPr>
          <p:cNvPr id="848" name="Google Shape;848;g28d7a568423_1_2737"/>
          <p:cNvSpPr txBox="1"/>
          <p:nvPr>
            <p:ph type="ctrTitle"/>
          </p:nvPr>
        </p:nvSpPr>
        <p:spPr>
          <a:xfrm>
            <a:off x="2969250" y="820775"/>
            <a:ext cx="3205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1pPr>
            <a:lvl2pPr lvl="1"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2pPr>
            <a:lvl3pPr lvl="2"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3pPr>
            <a:lvl4pPr lvl="3"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4pPr>
            <a:lvl5pPr lvl="4"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5pPr>
            <a:lvl6pPr lvl="5"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6pPr>
            <a:lvl7pPr lvl="6"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7pPr>
            <a:lvl8pPr lvl="7"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8pPr>
            <a:lvl9pPr lvl="8"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9pPr>
          </a:lstStyle>
          <a:p/>
        </p:txBody>
      </p:sp>
      <p:sp>
        <p:nvSpPr>
          <p:cNvPr id="849" name="Google Shape;849;g28d7a568423_1_2737"/>
          <p:cNvSpPr txBox="1"/>
          <p:nvPr>
            <p:ph idx="1" type="subTitle"/>
          </p:nvPr>
        </p:nvSpPr>
        <p:spPr>
          <a:xfrm>
            <a:off x="1976100" y="2946550"/>
            <a:ext cx="5191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50" name="Google Shape;850;g28d7a568423_1_2737"/>
          <p:cNvSpPr/>
          <p:nvPr/>
        </p:nvSpPr>
        <p:spPr>
          <a:xfrm>
            <a:off x="2612275" y="2184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g28d7a568423_1_2737"/>
          <p:cNvSpPr/>
          <p:nvPr/>
        </p:nvSpPr>
        <p:spPr>
          <a:xfrm>
            <a:off x="3187875" y="2599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g28d7a568423_1_2737"/>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g28d7a568423_1_2737"/>
          <p:cNvSpPr/>
          <p:nvPr/>
        </p:nvSpPr>
        <p:spPr>
          <a:xfrm>
            <a:off x="2132150" y="3668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g28d7a568423_1_2737"/>
          <p:cNvSpPr/>
          <p:nvPr/>
        </p:nvSpPr>
        <p:spPr>
          <a:xfrm>
            <a:off x="3125125" y="4312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g28d7a568423_1_2737"/>
          <p:cNvSpPr/>
          <p:nvPr/>
        </p:nvSpPr>
        <p:spPr>
          <a:xfrm>
            <a:off x="6472300" y="2000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g28d7a568423_1_2737"/>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g28d7a568423_1_2737"/>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g28d7a568423_1_2737"/>
          <p:cNvSpPr/>
          <p:nvPr/>
        </p:nvSpPr>
        <p:spPr>
          <a:xfrm>
            <a:off x="7050625" y="2523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8d7a568423_1_2737"/>
          <p:cNvSpPr/>
          <p:nvPr/>
        </p:nvSpPr>
        <p:spPr>
          <a:xfrm>
            <a:off x="6724675" y="57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g28d7a568423_1_2737"/>
          <p:cNvSpPr/>
          <p:nvPr/>
        </p:nvSpPr>
        <p:spPr>
          <a:xfrm>
            <a:off x="855500" y="3319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g28d7a568423_1_2737"/>
          <p:cNvSpPr/>
          <p:nvPr/>
        </p:nvSpPr>
        <p:spPr>
          <a:xfrm>
            <a:off x="1039688" y="134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g28d7a568423_1_2737"/>
          <p:cNvSpPr/>
          <p:nvPr/>
        </p:nvSpPr>
        <p:spPr>
          <a:xfrm>
            <a:off x="4234500" y="636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63" name="Google Shape;863;g28d7a568423_1_2737"/>
          <p:cNvPicPr preferRelativeResize="0"/>
          <p:nvPr/>
        </p:nvPicPr>
        <p:blipFill rotWithShape="1">
          <a:blip r:embed="rId4">
            <a:alphaModFix/>
          </a:blip>
          <a:srcRect b="0" l="0" r="0" t="0"/>
          <a:stretch/>
        </p:blipFill>
        <p:spPr>
          <a:xfrm>
            <a:off x="-375225" y="466952"/>
            <a:ext cx="9894450" cy="6522154"/>
          </a:xfrm>
          <a:prstGeom prst="rect">
            <a:avLst/>
          </a:prstGeom>
          <a:noFill/>
          <a:ln>
            <a:noFill/>
          </a:ln>
        </p:spPr>
      </p:pic>
      <p:pic>
        <p:nvPicPr>
          <p:cNvPr id="864" name="Google Shape;864;g28d7a568423_1_2737"/>
          <p:cNvPicPr preferRelativeResize="0"/>
          <p:nvPr/>
        </p:nvPicPr>
        <p:blipFill rotWithShape="1">
          <a:blip r:embed="rId4">
            <a:alphaModFix/>
          </a:blip>
          <a:srcRect b="0" l="0" r="0" t="0"/>
          <a:stretch/>
        </p:blipFill>
        <p:spPr>
          <a:xfrm>
            <a:off x="2188525" y="-3303198"/>
            <a:ext cx="9894450" cy="6522154"/>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BIG_NUMBER_1_1_2_1_1_1_2_1_3_1">
    <p:bg>
      <p:bgPr>
        <a:gradFill>
          <a:gsLst>
            <a:gs pos="0">
              <a:srgbClr val="002258"/>
            </a:gs>
            <a:gs pos="100000">
              <a:srgbClr val="090024"/>
            </a:gs>
          </a:gsLst>
          <a:path path="circle">
            <a:fillToRect b="50%" l="50%" r="50%" t="50%"/>
          </a:path>
          <a:tileRect/>
        </a:gradFill>
      </p:bgPr>
    </p:bg>
    <p:spTree>
      <p:nvGrpSpPr>
        <p:cNvPr id="865" name="Shape 865"/>
        <p:cNvGrpSpPr/>
        <p:nvPr/>
      </p:nvGrpSpPr>
      <p:grpSpPr>
        <a:xfrm>
          <a:off x="0" y="0"/>
          <a:ext cx="0" cy="0"/>
          <a:chOff x="0" y="0"/>
          <a:chExt cx="0" cy="0"/>
        </a:xfrm>
      </p:grpSpPr>
      <p:pic>
        <p:nvPicPr>
          <p:cNvPr id="866" name="Google Shape;866;g28d7a568423_1_275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867" name="Google Shape;867;g28d7a568423_1_275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68" name="Google Shape;868;g28d7a568423_1_275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g28d7a568423_1_275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g28d7a568423_1_275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g28d7a568423_1_2757"/>
          <p:cNvSpPr txBox="1"/>
          <p:nvPr>
            <p:ph idx="1" type="body"/>
          </p:nvPr>
        </p:nvSpPr>
        <p:spPr>
          <a:xfrm>
            <a:off x="1386450" y="1192125"/>
            <a:ext cx="6371100" cy="303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bg>
      <p:bgPr>
        <a:gradFill>
          <a:gsLst>
            <a:gs pos="0">
              <a:srgbClr val="002258"/>
            </a:gs>
            <a:gs pos="100000">
              <a:srgbClr val="090024"/>
            </a:gs>
          </a:gsLst>
          <a:path path="circle">
            <a:fillToRect b="50%" l="50%" r="50%" t="50%"/>
          </a:path>
          <a:tileRect/>
        </a:gradFill>
      </p:bgPr>
    </p:bg>
    <p:spTree>
      <p:nvGrpSpPr>
        <p:cNvPr id="872" name="Shape 872"/>
        <p:cNvGrpSpPr/>
        <p:nvPr/>
      </p:nvGrpSpPr>
      <p:grpSpPr>
        <a:xfrm>
          <a:off x="0" y="0"/>
          <a:ext cx="0" cy="0"/>
          <a:chOff x="0" y="0"/>
          <a:chExt cx="0" cy="0"/>
        </a:xfrm>
      </p:grpSpPr>
      <p:pic>
        <p:nvPicPr>
          <p:cNvPr id="873" name="Google Shape;873;g28d7a568423_1_2764"/>
          <p:cNvPicPr preferRelativeResize="0"/>
          <p:nvPr/>
        </p:nvPicPr>
        <p:blipFill rotWithShape="1">
          <a:blip r:embed="rId2">
            <a:alphaModFix amt="18000"/>
          </a:blip>
          <a:srcRect b="-40868" l="5159" r="11625" t="53783"/>
          <a:stretch/>
        </p:blipFill>
        <p:spPr>
          <a:xfrm>
            <a:off x="-174401" y="-107450"/>
            <a:ext cx="9536826" cy="10276800"/>
          </a:xfrm>
          <a:prstGeom prst="rect">
            <a:avLst/>
          </a:prstGeom>
          <a:noFill/>
          <a:ln>
            <a:noFill/>
          </a:ln>
        </p:spPr>
      </p:pic>
      <p:sp>
        <p:nvSpPr>
          <p:cNvPr id="874" name="Google Shape;874;g28d7a568423_1_2764"/>
          <p:cNvSpPr txBox="1"/>
          <p:nvPr>
            <p:ph type="title"/>
          </p:nvPr>
        </p:nvSpPr>
        <p:spPr>
          <a:xfrm>
            <a:off x="210967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875" name="Google Shape;875;g28d7a568423_1_2764"/>
          <p:cNvSpPr txBox="1"/>
          <p:nvPr>
            <p:ph idx="2" type="title"/>
          </p:nvPr>
        </p:nvSpPr>
        <p:spPr>
          <a:xfrm>
            <a:off x="177142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76" name="Google Shape;876;g28d7a568423_1_2764"/>
          <p:cNvSpPr txBox="1"/>
          <p:nvPr>
            <p:ph idx="1" type="subTitle"/>
          </p:nvPr>
        </p:nvSpPr>
        <p:spPr>
          <a:xfrm>
            <a:off x="177142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77" name="Google Shape;877;g28d7a568423_1_2764"/>
          <p:cNvSpPr txBox="1"/>
          <p:nvPr>
            <p:ph idx="3" type="title"/>
          </p:nvPr>
        </p:nvSpPr>
        <p:spPr>
          <a:xfrm>
            <a:off x="5490825" y="8326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878" name="Google Shape;878;g28d7a568423_1_2764"/>
          <p:cNvSpPr txBox="1"/>
          <p:nvPr>
            <p:ph idx="4" type="title"/>
          </p:nvPr>
        </p:nvSpPr>
        <p:spPr>
          <a:xfrm>
            <a:off x="5152575" y="15636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79" name="Google Shape;879;g28d7a568423_1_2764"/>
          <p:cNvSpPr txBox="1"/>
          <p:nvPr>
            <p:ph idx="5" type="subTitle"/>
          </p:nvPr>
        </p:nvSpPr>
        <p:spPr>
          <a:xfrm>
            <a:off x="5152575" y="19563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80" name="Google Shape;880;g28d7a568423_1_2764"/>
          <p:cNvSpPr txBox="1"/>
          <p:nvPr>
            <p:ph idx="6" type="title"/>
          </p:nvPr>
        </p:nvSpPr>
        <p:spPr>
          <a:xfrm>
            <a:off x="210967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881" name="Google Shape;881;g28d7a568423_1_2764"/>
          <p:cNvSpPr txBox="1"/>
          <p:nvPr>
            <p:ph idx="7" type="title"/>
          </p:nvPr>
        </p:nvSpPr>
        <p:spPr>
          <a:xfrm>
            <a:off x="177142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882" name="Google Shape;882;g28d7a568423_1_2764"/>
          <p:cNvSpPr txBox="1"/>
          <p:nvPr>
            <p:ph idx="8" type="subTitle"/>
          </p:nvPr>
        </p:nvSpPr>
        <p:spPr>
          <a:xfrm>
            <a:off x="177142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83" name="Google Shape;883;g28d7a568423_1_2764"/>
          <p:cNvSpPr txBox="1"/>
          <p:nvPr>
            <p:ph idx="9" type="title"/>
          </p:nvPr>
        </p:nvSpPr>
        <p:spPr>
          <a:xfrm>
            <a:off x="5490825" y="2748927"/>
            <a:ext cx="1543500" cy="67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3600"/>
              <a:buNone/>
              <a:defRPr sz="3600">
                <a:solidFill>
                  <a:srgbClr val="FFFFFF"/>
                </a:solidFill>
              </a:defRPr>
            </a:lvl1pPr>
            <a:lvl2pPr lvl="1" algn="ctr">
              <a:lnSpc>
                <a:spcPct val="100000"/>
              </a:lnSpc>
              <a:spcBef>
                <a:spcPts val="0"/>
              </a:spcBef>
              <a:spcAft>
                <a:spcPts val="0"/>
              </a:spcAft>
              <a:buClr>
                <a:srgbClr val="FFFFFF"/>
              </a:buClr>
              <a:buSzPts val="12000"/>
              <a:buNone/>
              <a:defRPr sz="12000">
                <a:solidFill>
                  <a:srgbClr val="FFFFFF"/>
                </a:solidFill>
              </a:defRPr>
            </a:lvl2pPr>
            <a:lvl3pPr lvl="2" algn="ctr">
              <a:lnSpc>
                <a:spcPct val="100000"/>
              </a:lnSpc>
              <a:spcBef>
                <a:spcPts val="0"/>
              </a:spcBef>
              <a:spcAft>
                <a:spcPts val="0"/>
              </a:spcAft>
              <a:buClr>
                <a:srgbClr val="FFFFFF"/>
              </a:buClr>
              <a:buSzPts val="12000"/>
              <a:buNone/>
              <a:defRPr sz="12000">
                <a:solidFill>
                  <a:srgbClr val="FFFFFF"/>
                </a:solidFill>
              </a:defRPr>
            </a:lvl3pPr>
            <a:lvl4pPr lvl="3" algn="ctr">
              <a:lnSpc>
                <a:spcPct val="100000"/>
              </a:lnSpc>
              <a:spcBef>
                <a:spcPts val="0"/>
              </a:spcBef>
              <a:spcAft>
                <a:spcPts val="0"/>
              </a:spcAft>
              <a:buClr>
                <a:srgbClr val="FFFFFF"/>
              </a:buClr>
              <a:buSzPts val="12000"/>
              <a:buNone/>
              <a:defRPr sz="12000">
                <a:solidFill>
                  <a:srgbClr val="FFFFFF"/>
                </a:solidFill>
              </a:defRPr>
            </a:lvl4pPr>
            <a:lvl5pPr lvl="4" algn="ctr">
              <a:lnSpc>
                <a:spcPct val="100000"/>
              </a:lnSpc>
              <a:spcBef>
                <a:spcPts val="0"/>
              </a:spcBef>
              <a:spcAft>
                <a:spcPts val="0"/>
              </a:spcAft>
              <a:buClr>
                <a:srgbClr val="FFFFFF"/>
              </a:buClr>
              <a:buSzPts val="12000"/>
              <a:buNone/>
              <a:defRPr sz="12000">
                <a:solidFill>
                  <a:srgbClr val="FFFFFF"/>
                </a:solidFill>
              </a:defRPr>
            </a:lvl5pPr>
            <a:lvl6pPr lvl="5" algn="ctr">
              <a:lnSpc>
                <a:spcPct val="100000"/>
              </a:lnSpc>
              <a:spcBef>
                <a:spcPts val="0"/>
              </a:spcBef>
              <a:spcAft>
                <a:spcPts val="0"/>
              </a:spcAft>
              <a:buClr>
                <a:srgbClr val="FFFFFF"/>
              </a:buClr>
              <a:buSzPts val="12000"/>
              <a:buNone/>
              <a:defRPr sz="12000">
                <a:solidFill>
                  <a:srgbClr val="FFFFFF"/>
                </a:solidFill>
              </a:defRPr>
            </a:lvl6pPr>
            <a:lvl7pPr lvl="6" algn="ctr">
              <a:lnSpc>
                <a:spcPct val="100000"/>
              </a:lnSpc>
              <a:spcBef>
                <a:spcPts val="0"/>
              </a:spcBef>
              <a:spcAft>
                <a:spcPts val="0"/>
              </a:spcAft>
              <a:buClr>
                <a:srgbClr val="FFFFFF"/>
              </a:buClr>
              <a:buSzPts val="12000"/>
              <a:buNone/>
              <a:defRPr sz="12000">
                <a:solidFill>
                  <a:srgbClr val="FFFFFF"/>
                </a:solidFill>
              </a:defRPr>
            </a:lvl7pPr>
            <a:lvl8pPr lvl="7" algn="ctr">
              <a:lnSpc>
                <a:spcPct val="100000"/>
              </a:lnSpc>
              <a:spcBef>
                <a:spcPts val="0"/>
              </a:spcBef>
              <a:spcAft>
                <a:spcPts val="0"/>
              </a:spcAft>
              <a:buClr>
                <a:srgbClr val="FFFFFF"/>
              </a:buClr>
              <a:buSzPts val="12000"/>
              <a:buNone/>
              <a:defRPr sz="12000">
                <a:solidFill>
                  <a:srgbClr val="FFFFFF"/>
                </a:solidFill>
              </a:defRPr>
            </a:lvl8pPr>
            <a:lvl9pPr lvl="8" algn="ctr">
              <a:lnSpc>
                <a:spcPct val="100000"/>
              </a:lnSpc>
              <a:spcBef>
                <a:spcPts val="0"/>
              </a:spcBef>
              <a:spcAft>
                <a:spcPts val="0"/>
              </a:spcAft>
              <a:buClr>
                <a:srgbClr val="FFFFFF"/>
              </a:buClr>
              <a:buSzPts val="12000"/>
              <a:buNone/>
              <a:defRPr sz="12000">
                <a:solidFill>
                  <a:srgbClr val="FFFFFF"/>
                </a:solidFill>
              </a:defRPr>
            </a:lvl9pPr>
          </a:lstStyle>
          <a:p/>
        </p:txBody>
      </p:sp>
      <p:sp>
        <p:nvSpPr>
          <p:cNvPr id="884" name="Google Shape;884;g28d7a568423_1_2764"/>
          <p:cNvSpPr txBox="1"/>
          <p:nvPr>
            <p:ph idx="13" type="title"/>
          </p:nvPr>
        </p:nvSpPr>
        <p:spPr>
          <a:xfrm>
            <a:off x="5152575" y="347990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885" name="Google Shape;885;g28d7a568423_1_2764"/>
          <p:cNvPicPr preferRelativeResize="0"/>
          <p:nvPr/>
        </p:nvPicPr>
        <p:blipFill rotWithShape="1">
          <a:blip r:embed="rId3">
            <a:alphaModFix/>
          </a:blip>
          <a:srcRect b="0" l="30622" r="0" t="9329"/>
          <a:stretch/>
        </p:blipFill>
        <p:spPr>
          <a:xfrm rot="1559348">
            <a:off x="-761489" y="-570293"/>
            <a:ext cx="2911222" cy="3594060"/>
          </a:xfrm>
          <a:prstGeom prst="rect">
            <a:avLst/>
          </a:prstGeom>
          <a:noFill/>
          <a:ln>
            <a:noFill/>
          </a:ln>
        </p:spPr>
      </p:pic>
      <p:sp>
        <p:nvSpPr>
          <p:cNvPr id="886" name="Google Shape;886;g28d7a568423_1_2764"/>
          <p:cNvSpPr txBox="1"/>
          <p:nvPr>
            <p:ph idx="14" type="subTitle"/>
          </p:nvPr>
        </p:nvSpPr>
        <p:spPr>
          <a:xfrm>
            <a:off x="5152575" y="387262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887" name="Google Shape;887;g28d7a568423_1_2764"/>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g28d7a568423_1_2764"/>
          <p:cNvSpPr/>
          <p:nvPr/>
        </p:nvSpPr>
        <p:spPr>
          <a:xfrm>
            <a:off x="1452925"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g28d7a568423_1_2764"/>
          <p:cNvSpPr/>
          <p:nvPr/>
        </p:nvSpPr>
        <p:spPr>
          <a:xfrm>
            <a:off x="4968375" y="3479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g28d7a568423_1_2764"/>
          <p:cNvSpPr/>
          <p:nvPr/>
        </p:nvSpPr>
        <p:spPr>
          <a:xfrm>
            <a:off x="34689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g28d7a568423_1_2764"/>
          <p:cNvSpPr/>
          <p:nvPr/>
        </p:nvSpPr>
        <p:spPr>
          <a:xfrm>
            <a:off x="7859375" y="4321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2" name="Google Shape;892;g28d7a568423_1_2764"/>
          <p:cNvPicPr preferRelativeResize="0"/>
          <p:nvPr/>
        </p:nvPicPr>
        <p:blipFill rotWithShape="1">
          <a:blip r:embed="rId3">
            <a:alphaModFix/>
          </a:blip>
          <a:srcRect b="-598" l="-1844" r="32467" t="9928"/>
          <a:stretch/>
        </p:blipFill>
        <p:spPr>
          <a:xfrm rot="1559348">
            <a:off x="7570661" y="2190057"/>
            <a:ext cx="2911222" cy="3594060"/>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type="titleOnly">
  <p:cSld name="TITLE_ONLY">
    <p:spTree>
      <p:nvGrpSpPr>
        <p:cNvPr id="893" name="Shape 893"/>
        <p:cNvGrpSpPr/>
        <p:nvPr/>
      </p:nvGrpSpPr>
      <p:grpSpPr>
        <a:xfrm>
          <a:off x="0" y="0"/>
          <a:ext cx="0" cy="0"/>
          <a:chOff x="0" y="0"/>
          <a:chExt cx="0" cy="0"/>
        </a:xfrm>
      </p:grpSpPr>
      <p:pic>
        <p:nvPicPr>
          <p:cNvPr id="894" name="Google Shape;894;g28d7a568423_1_2785"/>
          <p:cNvPicPr preferRelativeResize="0"/>
          <p:nvPr/>
        </p:nvPicPr>
        <p:blipFill rotWithShape="1">
          <a:blip r:embed="rId2">
            <a:alphaModFix amt="6000"/>
          </a:blip>
          <a:srcRect b="50041" l="2959" r="19352" t="0"/>
          <a:stretch/>
        </p:blipFill>
        <p:spPr>
          <a:xfrm>
            <a:off x="4408850" y="1714500"/>
            <a:ext cx="4944699" cy="3428999"/>
          </a:xfrm>
          <a:prstGeom prst="rect">
            <a:avLst/>
          </a:prstGeom>
          <a:noFill/>
          <a:ln>
            <a:noFill/>
          </a:ln>
        </p:spPr>
      </p:pic>
      <p:sp>
        <p:nvSpPr>
          <p:cNvPr id="895" name="Google Shape;895;g28d7a568423_1_2785"/>
          <p:cNvSpPr txBox="1"/>
          <p:nvPr>
            <p:ph type="title"/>
          </p:nvPr>
        </p:nvSpPr>
        <p:spPr>
          <a:xfrm>
            <a:off x="4539425" y="2409125"/>
            <a:ext cx="3663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ctr">
              <a:lnSpc>
                <a:spcPct val="100000"/>
              </a:lnSpc>
              <a:spcBef>
                <a:spcPts val="0"/>
              </a:spcBef>
              <a:spcAft>
                <a:spcPts val="0"/>
              </a:spcAft>
              <a:buClr>
                <a:srgbClr val="FFFFFF"/>
              </a:buClr>
              <a:buSzPts val="2800"/>
              <a:buNone/>
              <a:defRPr>
                <a:solidFill>
                  <a:srgbClr val="FFFFFF"/>
                </a:solidFill>
              </a:defRPr>
            </a:lvl2pPr>
            <a:lvl3pPr lvl="2" algn="ctr">
              <a:lnSpc>
                <a:spcPct val="100000"/>
              </a:lnSpc>
              <a:spcBef>
                <a:spcPts val="0"/>
              </a:spcBef>
              <a:spcAft>
                <a:spcPts val="0"/>
              </a:spcAft>
              <a:buClr>
                <a:srgbClr val="FFFFFF"/>
              </a:buClr>
              <a:buSzPts val="2800"/>
              <a:buNone/>
              <a:defRPr>
                <a:solidFill>
                  <a:srgbClr val="FFFFFF"/>
                </a:solidFill>
              </a:defRPr>
            </a:lvl3pPr>
            <a:lvl4pPr lvl="3" algn="ctr">
              <a:lnSpc>
                <a:spcPct val="100000"/>
              </a:lnSpc>
              <a:spcBef>
                <a:spcPts val="0"/>
              </a:spcBef>
              <a:spcAft>
                <a:spcPts val="0"/>
              </a:spcAft>
              <a:buClr>
                <a:srgbClr val="FFFFFF"/>
              </a:buClr>
              <a:buSzPts val="2800"/>
              <a:buNone/>
              <a:defRPr>
                <a:solidFill>
                  <a:srgbClr val="FFFFFF"/>
                </a:solidFill>
              </a:defRPr>
            </a:lvl4pPr>
            <a:lvl5pPr lvl="4" algn="ctr">
              <a:lnSpc>
                <a:spcPct val="100000"/>
              </a:lnSpc>
              <a:spcBef>
                <a:spcPts val="0"/>
              </a:spcBef>
              <a:spcAft>
                <a:spcPts val="0"/>
              </a:spcAft>
              <a:buClr>
                <a:srgbClr val="FFFFFF"/>
              </a:buClr>
              <a:buSzPts val="2800"/>
              <a:buNone/>
              <a:defRPr>
                <a:solidFill>
                  <a:srgbClr val="FFFFFF"/>
                </a:solidFill>
              </a:defRPr>
            </a:lvl5pPr>
            <a:lvl6pPr lvl="5" algn="ctr">
              <a:lnSpc>
                <a:spcPct val="100000"/>
              </a:lnSpc>
              <a:spcBef>
                <a:spcPts val="0"/>
              </a:spcBef>
              <a:spcAft>
                <a:spcPts val="0"/>
              </a:spcAft>
              <a:buClr>
                <a:srgbClr val="FFFFFF"/>
              </a:buClr>
              <a:buSzPts val="2800"/>
              <a:buNone/>
              <a:defRPr>
                <a:solidFill>
                  <a:srgbClr val="FFFFFF"/>
                </a:solidFill>
              </a:defRPr>
            </a:lvl6pPr>
            <a:lvl7pPr lvl="6" algn="ctr">
              <a:lnSpc>
                <a:spcPct val="100000"/>
              </a:lnSpc>
              <a:spcBef>
                <a:spcPts val="0"/>
              </a:spcBef>
              <a:spcAft>
                <a:spcPts val="0"/>
              </a:spcAft>
              <a:buClr>
                <a:srgbClr val="FFFFFF"/>
              </a:buClr>
              <a:buSzPts val="2800"/>
              <a:buNone/>
              <a:defRPr>
                <a:solidFill>
                  <a:srgbClr val="FFFFFF"/>
                </a:solidFill>
              </a:defRPr>
            </a:lvl7pPr>
            <a:lvl8pPr lvl="7" algn="ctr">
              <a:lnSpc>
                <a:spcPct val="100000"/>
              </a:lnSpc>
              <a:spcBef>
                <a:spcPts val="0"/>
              </a:spcBef>
              <a:spcAft>
                <a:spcPts val="0"/>
              </a:spcAft>
              <a:buClr>
                <a:srgbClr val="FFFFFF"/>
              </a:buClr>
              <a:buSzPts val="2800"/>
              <a:buNone/>
              <a:defRPr>
                <a:solidFill>
                  <a:srgbClr val="FFFFFF"/>
                </a:solidFill>
              </a:defRPr>
            </a:lvl8pPr>
            <a:lvl9pPr lvl="8" algn="ctr">
              <a:lnSpc>
                <a:spcPct val="100000"/>
              </a:lnSpc>
              <a:spcBef>
                <a:spcPts val="0"/>
              </a:spcBef>
              <a:spcAft>
                <a:spcPts val="0"/>
              </a:spcAft>
              <a:buClr>
                <a:srgbClr val="FFFFFF"/>
              </a:buClr>
              <a:buSzPts val="2800"/>
              <a:buNone/>
              <a:defRPr>
                <a:solidFill>
                  <a:srgbClr val="FFFFFF"/>
                </a:solidFill>
              </a:defRPr>
            </a:lvl9pPr>
          </a:lstStyle>
          <a:p/>
        </p:txBody>
      </p:sp>
      <p:sp>
        <p:nvSpPr>
          <p:cNvPr id="896" name="Google Shape;896;g28d7a568423_1_2785"/>
          <p:cNvSpPr txBox="1"/>
          <p:nvPr>
            <p:ph idx="1" type="subTitle"/>
          </p:nvPr>
        </p:nvSpPr>
        <p:spPr>
          <a:xfrm>
            <a:off x="4539425" y="3131700"/>
            <a:ext cx="2859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897" name="Google Shape;897;g28d7a568423_1_2785"/>
          <p:cNvSpPr/>
          <p:nvPr/>
        </p:nvSpPr>
        <p:spPr>
          <a:xfrm>
            <a:off x="4539425" y="2022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g28d7a568423_1_2785"/>
          <p:cNvSpPr/>
          <p:nvPr/>
        </p:nvSpPr>
        <p:spPr>
          <a:xfrm>
            <a:off x="2444250" y="30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g28d7a568423_1_2785"/>
          <p:cNvSpPr/>
          <p:nvPr/>
        </p:nvSpPr>
        <p:spPr>
          <a:xfrm>
            <a:off x="510675" y="47562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g28d7a568423_1_2785"/>
          <p:cNvSpPr/>
          <p:nvPr/>
        </p:nvSpPr>
        <p:spPr>
          <a:xfrm>
            <a:off x="8429175" y="3537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g28d7a568423_1_2785"/>
          <p:cNvSpPr txBox="1"/>
          <p:nvPr>
            <p:ph idx="2" type="title"/>
          </p:nvPr>
        </p:nvSpPr>
        <p:spPr>
          <a:xfrm>
            <a:off x="4539425" y="1943102"/>
            <a:ext cx="1543500" cy="67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FFFFF"/>
              </a:buClr>
              <a:buSzPts val="2800"/>
              <a:buNone/>
              <a:defRPr>
                <a:solidFill>
                  <a:srgbClr val="FFFFFF"/>
                </a:solidFill>
              </a:defRPr>
            </a:lvl1pPr>
            <a:lvl2pPr lvl="1" algn="l">
              <a:lnSpc>
                <a:spcPct val="100000"/>
              </a:lnSpc>
              <a:spcBef>
                <a:spcPts val="0"/>
              </a:spcBef>
              <a:spcAft>
                <a:spcPts val="0"/>
              </a:spcAft>
              <a:buClr>
                <a:srgbClr val="FFFFFF"/>
              </a:buClr>
              <a:buSzPts val="12000"/>
              <a:buNone/>
              <a:defRPr sz="12000">
                <a:solidFill>
                  <a:srgbClr val="FFFFFF"/>
                </a:solidFill>
              </a:defRPr>
            </a:lvl2pPr>
            <a:lvl3pPr lvl="2" algn="l">
              <a:lnSpc>
                <a:spcPct val="100000"/>
              </a:lnSpc>
              <a:spcBef>
                <a:spcPts val="0"/>
              </a:spcBef>
              <a:spcAft>
                <a:spcPts val="0"/>
              </a:spcAft>
              <a:buClr>
                <a:srgbClr val="FFFFFF"/>
              </a:buClr>
              <a:buSzPts val="12000"/>
              <a:buNone/>
              <a:defRPr sz="12000">
                <a:solidFill>
                  <a:srgbClr val="FFFFFF"/>
                </a:solidFill>
              </a:defRPr>
            </a:lvl3pPr>
            <a:lvl4pPr lvl="3" algn="l">
              <a:lnSpc>
                <a:spcPct val="100000"/>
              </a:lnSpc>
              <a:spcBef>
                <a:spcPts val="0"/>
              </a:spcBef>
              <a:spcAft>
                <a:spcPts val="0"/>
              </a:spcAft>
              <a:buClr>
                <a:srgbClr val="FFFFFF"/>
              </a:buClr>
              <a:buSzPts val="12000"/>
              <a:buNone/>
              <a:defRPr sz="12000">
                <a:solidFill>
                  <a:srgbClr val="FFFFFF"/>
                </a:solidFill>
              </a:defRPr>
            </a:lvl4pPr>
            <a:lvl5pPr lvl="4" algn="l">
              <a:lnSpc>
                <a:spcPct val="100000"/>
              </a:lnSpc>
              <a:spcBef>
                <a:spcPts val="0"/>
              </a:spcBef>
              <a:spcAft>
                <a:spcPts val="0"/>
              </a:spcAft>
              <a:buClr>
                <a:srgbClr val="FFFFFF"/>
              </a:buClr>
              <a:buSzPts val="12000"/>
              <a:buNone/>
              <a:defRPr sz="12000">
                <a:solidFill>
                  <a:srgbClr val="FFFFFF"/>
                </a:solidFill>
              </a:defRPr>
            </a:lvl5pPr>
            <a:lvl6pPr lvl="5" algn="l">
              <a:lnSpc>
                <a:spcPct val="100000"/>
              </a:lnSpc>
              <a:spcBef>
                <a:spcPts val="0"/>
              </a:spcBef>
              <a:spcAft>
                <a:spcPts val="0"/>
              </a:spcAft>
              <a:buClr>
                <a:srgbClr val="FFFFFF"/>
              </a:buClr>
              <a:buSzPts val="12000"/>
              <a:buNone/>
              <a:defRPr sz="12000">
                <a:solidFill>
                  <a:srgbClr val="FFFFFF"/>
                </a:solidFill>
              </a:defRPr>
            </a:lvl6pPr>
            <a:lvl7pPr lvl="6" algn="l">
              <a:lnSpc>
                <a:spcPct val="100000"/>
              </a:lnSpc>
              <a:spcBef>
                <a:spcPts val="0"/>
              </a:spcBef>
              <a:spcAft>
                <a:spcPts val="0"/>
              </a:spcAft>
              <a:buClr>
                <a:srgbClr val="FFFFFF"/>
              </a:buClr>
              <a:buSzPts val="12000"/>
              <a:buNone/>
              <a:defRPr sz="12000">
                <a:solidFill>
                  <a:srgbClr val="FFFFFF"/>
                </a:solidFill>
              </a:defRPr>
            </a:lvl7pPr>
            <a:lvl8pPr lvl="7" algn="l">
              <a:lnSpc>
                <a:spcPct val="100000"/>
              </a:lnSpc>
              <a:spcBef>
                <a:spcPts val="0"/>
              </a:spcBef>
              <a:spcAft>
                <a:spcPts val="0"/>
              </a:spcAft>
              <a:buClr>
                <a:srgbClr val="FFFFFF"/>
              </a:buClr>
              <a:buSzPts val="12000"/>
              <a:buNone/>
              <a:defRPr sz="12000">
                <a:solidFill>
                  <a:srgbClr val="FFFFFF"/>
                </a:solidFill>
              </a:defRPr>
            </a:lvl8pPr>
            <a:lvl9pPr lvl="8" algn="l">
              <a:lnSpc>
                <a:spcPct val="100000"/>
              </a:lnSpc>
              <a:spcBef>
                <a:spcPts val="0"/>
              </a:spcBef>
              <a:spcAft>
                <a:spcPts val="0"/>
              </a:spcAft>
              <a:buClr>
                <a:srgbClr val="FFFFFF"/>
              </a:buClr>
              <a:buSzPts val="12000"/>
              <a:buNone/>
              <a:defRPr sz="12000">
                <a:solidFill>
                  <a:srgbClr val="FFFFFF"/>
                </a:solidFill>
              </a:defRPr>
            </a:lvl9pPr>
          </a:lstStyle>
          <a:p/>
        </p:txBody>
      </p:sp>
      <p:pic>
        <p:nvPicPr>
          <p:cNvPr id="902" name="Google Shape;902;g28d7a568423_1_2785"/>
          <p:cNvPicPr preferRelativeResize="0"/>
          <p:nvPr/>
        </p:nvPicPr>
        <p:blipFill rotWithShape="1">
          <a:blip r:embed="rId3">
            <a:alphaModFix/>
          </a:blip>
          <a:srcRect b="0" l="0" r="0" t="0"/>
          <a:stretch/>
        </p:blipFill>
        <p:spPr>
          <a:xfrm>
            <a:off x="-837318" y="-166750"/>
            <a:ext cx="5311420" cy="5477000"/>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bg>
      <p:bgPr>
        <a:gradFill>
          <a:gsLst>
            <a:gs pos="0">
              <a:srgbClr val="002258"/>
            </a:gs>
            <a:gs pos="100000">
              <a:srgbClr val="090024"/>
            </a:gs>
          </a:gsLst>
          <a:path path="circle">
            <a:fillToRect b="50%" l="50%" r="50%" t="50%"/>
          </a:path>
          <a:tileRect/>
        </a:gradFill>
      </p:bgPr>
    </p:bg>
    <p:spTree>
      <p:nvGrpSpPr>
        <p:cNvPr id="903" name="Shape 903"/>
        <p:cNvGrpSpPr/>
        <p:nvPr/>
      </p:nvGrpSpPr>
      <p:grpSpPr>
        <a:xfrm>
          <a:off x="0" y="0"/>
          <a:ext cx="0" cy="0"/>
          <a:chOff x="0" y="0"/>
          <a:chExt cx="0" cy="0"/>
        </a:xfrm>
      </p:grpSpPr>
      <p:pic>
        <p:nvPicPr>
          <p:cNvPr id="904" name="Google Shape;904;g28d7a568423_1_2811"/>
          <p:cNvPicPr preferRelativeResize="0"/>
          <p:nvPr/>
        </p:nvPicPr>
        <p:blipFill rotWithShape="1">
          <a:blip r:embed="rId2">
            <a:alphaModFix amt="6000"/>
          </a:blip>
          <a:srcRect b="11050" l="25110" r="0" t="22860"/>
          <a:stretch/>
        </p:blipFill>
        <p:spPr>
          <a:xfrm>
            <a:off x="0" y="0"/>
            <a:ext cx="4825449" cy="5143500"/>
          </a:xfrm>
          <a:prstGeom prst="rect">
            <a:avLst/>
          </a:prstGeom>
          <a:noFill/>
          <a:ln>
            <a:noFill/>
          </a:ln>
        </p:spPr>
      </p:pic>
      <p:pic>
        <p:nvPicPr>
          <p:cNvPr id="905" name="Google Shape;905;g28d7a568423_1_2811"/>
          <p:cNvPicPr preferRelativeResize="0"/>
          <p:nvPr/>
        </p:nvPicPr>
        <p:blipFill rotWithShape="1">
          <a:blip r:embed="rId2">
            <a:alphaModFix amt="6000"/>
          </a:blip>
          <a:srcRect b="29757" l="0" r="38149" t="4156"/>
          <a:stretch/>
        </p:blipFill>
        <p:spPr>
          <a:xfrm>
            <a:off x="5158925" y="0"/>
            <a:ext cx="3985074" cy="5143500"/>
          </a:xfrm>
          <a:prstGeom prst="rect">
            <a:avLst/>
          </a:prstGeom>
          <a:noFill/>
          <a:ln>
            <a:noFill/>
          </a:ln>
        </p:spPr>
      </p:pic>
      <p:sp>
        <p:nvSpPr>
          <p:cNvPr id="906" name="Google Shape;906;g28d7a568423_1_2811"/>
          <p:cNvSpPr txBox="1"/>
          <p:nvPr>
            <p:ph type="title"/>
          </p:nvPr>
        </p:nvSpPr>
        <p:spPr>
          <a:xfrm>
            <a:off x="93322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07" name="Google Shape;907;g28d7a568423_1_2811"/>
          <p:cNvSpPr txBox="1"/>
          <p:nvPr>
            <p:ph idx="1" type="subTitle"/>
          </p:nvPr>
        </p:nvSpPr>
        <p:spPr>
          <a:xfrm>
            <a:off x="93322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908" name="Google Shape;908;g28d7a568423_1_2811"/>
          <p:cNvSpPr txBox="1"/>
          <p:nvPr>
            <p:ph idx="2" type="title"/>
          </p:nvPr>
        </p:nvSpPr>
        <p:spPr>
          <a:xfrm>
            <a:off x="3462000"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09" name="Google Shape;909;g28d7a568423_1_2811"/>
          <p:cNvSpPr txBox="1"/>
          <p:nvPr>
            <p:ph idx="3" type="subTitle"/>
          </p:nvPr>
        </p:nvSpPr>
        <p:spPr>
          <a:xfrm>
            <a:off x="3462000"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910" name="Google Shape;910;g28d7a568423_1_2811"/>
          <p:cNvSpPr txBox="1"/>
          <p:nvPr>
            <p:ph idx="4" type="title"/>
          </p:nvPr>
        </p:nvSpPr>
        <p:spPr>
          <a:xfrm>
            <a:off x="599077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11" name="Google Shape;911;g28d7a568423_1_2811"/>
          <p:cNvSpPr txBox="1"/>
          <p:nvPr>
            <p:ph idx="5" type="subTitle"/>
          </p:nvPr>
        </p:nvSpPr>
        <p:spPr>
          <a:xfrm>
            <a:off x="599077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912" name="Google Shape;912;g28d7a568423_1_2811"/>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13" name="Google Shape;913;g28d7a568423_1_2811"/>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8d7a568423_1_2811"/>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8d7a568423_1_2811"/>
          <p:cNvSpPr/>
          <p:nvPr/>
        </p:nvSpPr>
        <p:spPr>
          <a:xfrm>
            <a:off x="5274325" y="19207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28d7a568423_1_2811"/>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8d7a568423_1_2811"/>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8d7a568423_1_2811"/>
          <p:cNvSpPr/>
          <p:nvPr/>
        </p:nvSpPr>
        <p:spPr>
          <a:xfrm>
            <a:off x="3818300" y="39286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19" name="Google Shape;919;g28d7a568423_1_2811"/>
          <p:cNvPicPr preferRelativeResize="0"/>
          <p:nvPr/>
        </p:nvPicPr>
        <p:blipFill rotWithShape="1">
          <a:blip r:embed="rId3">
            <a:alphaModFix/>
          </a:blip>
          <a:srcRect b="0" l="48657" r="5" t="13770"/>
          <a:stretch/>
        </p:blipFill>
        <p:spPr>
          <a:xfrm>
            <a:off x="-380900" y="-370775"/>
            <a:ext cx="1700522" cy="443512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BIG_NUMBER_1_1_2">
    <p:bg>
      <p:bgPr>
        <a:gradFill>
          <a:gsLst>
            <a:gs pos="0">
              <a:srgbClr val="002258"/>
            </a:gs>
            <a:gs pos="100000">
              <a:srgbClr val="090024"/>
            </a:gs>
          </a:gsLst>
          <a:path path="circle">
            <a:fillToRect b="50%" l="50%" r="50%" t="50%"/>
          </a:path>
          <a:tileRect/>
        </a:gradFill>
      </p:bgPr>
    </p:bg>
    <p:spTree>
      <p:nvGrpSpPr>
        <p:cNvPr id="920" name="Shape 920"/>
        <p:cNvGrpSpPr/>
        <p:nvPr/>
      </p:nvGrpSpPr>
      <p:grpSpPr>
        <a:xfrm>
          <a:off x="0" y="0"/>
          <a:ext cx="0" cy="0"/>
          <a:chOff x="0" y="0"/>
          <a:chExt cx="0" cy="0"/>
        </a:xfrm>
      </p:grpSpPr>
      <p:pic>
        <p:nvPicPr>
          <p:cNvPr id="921" name="Google Shape;921;g28d7a568423_1_2828"/>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922" name="Google Shape;922;g28d7a568423_1_282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23" name="Google Shape;923;g28d7a568423_1_2828"/>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8d7a568423_1_2828"/>
          <p:cNvSpPr/>
          <p:nvPr/>
        </p:nvSpPr>
        <p:spPr>
          <a:xfrm>
            <a:off x="328375" y="447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8d7a568423_1_2828"/>
          <p:cNvSpPr/>
          <p:nvPr/>
        </p:nvSpPr>
        <p:spPr>
          <a:xfrm>
            <a:off x="8343750" y="4659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8d7a568423_1_2828"/>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7" name="Google Shape;927;g28d7a568423_1_2828"/>
          <p:cNvPicPr preferRelativeResize="0"/>
          <p:nvPr/>
        </p:nvPicPr>
        <p:blipFill rotWithShape="1">
          <a:blip r:embed="rId3">
            <a:alphaModFix/>
          </a:blip>
          <a:srcRect b="0" l="0" r="39838" t="36240"/>
          <a:stretch/>
        </p:blipFill>
        <p:spPr>
          <a:xfrm>
            <a:off x="6419025" y="-275575"/>
            <a:ext cx="3053319" cy="2748399"/>
          </a:xfrm>
          <a:prstGeom prst="rect">
            <a:avLst/>
          </a:prstGeom>
          <a:noFill/>
          <a:ln>
            <a:noFill/>
          </a:ln>
        </p:spPr>
      </p:pic>
      <p:pic>
        <p:nvPicPr>
          <p:cNvPr id="928" name="Google Shape;928;g28d7a568423_1_2828"/>
          <p:cNvPicPr preferRelativeResize="0"/>
          <p:nvPr/>
        </p:nvPicPr>
        <p:blipFill rotWithShape="1">
          <a:blip r:embed="rId3">
            <a:alphaModFix/>
          </a:blip>
          <a:srcRect b="0" l="0" r="38446" t="44134"/>
          <a:stretch/>
        </p:blipFill>
        <p:spPr>
          <a:xfrm rot="10800000">
            <a:off x="-323681" y="3029624"/>
            <a:ext cx="3124031" cy="24081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bg>
      <p:bgPr>
        <a:gradFill>
          <a:gsLst>
            <a:gs pos="0">
              <a:srgbClr val="002258"/>
            </a:gs>
            <a:gs pos="100000">
              <a:srgbClr val="090024"/>
            </a:gs>
          </a:gsLst>
          <a:path path="circle">
            <a:fillToRect b="50%" l="50%" r="50%" t="50%"/>
          </a:path>
          <a:tileRect/>
        </a:gradFill>
      </p:bgPr>
    </p:bg>
    <p:spTree>
      <p:nvGrpSpPr>
        <p:cNvPr id="114" name="Shape 114"/>
        <p:cNvGrpSpPr/>
        <p:nvPr/>
      </p:nvGrpSpPr>
      <p:grpSpPr>
        <a:xfrm>
          <a:off x="0" y="0"/>
          <a:ext cx="0" cy="0"/>
          <a:chOff x="0" y="0"/>
          <a:chExt cx="0" cy="0"/>
        </a:xfrm>
      </p:grpSpPr>
      <p:pic>
        <p:nvPicPr>
          <p:cNvPr id="115" name="Google Shape;115;g28d7a568423_1_360"/>
          <p:cNvPicPr preferRelativeResize="0"/>
          <p:nvPr/>
        </p:nvPicPr>
        <p:blipFill rotWithShape="1">
          <a:blip r:embed="rId2">
            <a:alphaModFix amt="6000"/>
          </a:blip>
          <a:srcRect b="11050" l="25110" r="0" t="22860"/>
          <a:stretch/>
        </p:blipFill>
        <p:spPr>
          <a:xfrm>
            <a:off x="0" y="0"/>
            <a:ext cx="4825449" cy="5143500"/>
          </a:xfrm>
          <a:prstGeom prst="rect">
            <a:avLst/>
          </a:prstGeom>
          <a:noFill/>
          <a:ln>
            <a:noFill/>
          </a:ln>
        </p:spPr>
      </p:pic>
      <p:pic>
        <p:nvPicPr>
          <p:cNvPr id="116" name="Google Shape;116;g28d7a568423_1_360"/>
          <p:cNvPicPr preferRelativeResize="0"/>
          <p:nvPr/>
        </p:nvPicPr>
        <p:blipFill rotWithShape="1">
          <a:blip r:embed="rId2">
            <a:alphaModFix amt="6000"/>
          </a:blip>
          <a:srcRect b="29757" l="0" r="38149" t="4156"/>
          <a:stretch/>
        </p:blipFill>
        <p:spPr>
          <a:xfrm>
            <a:off x="5158925" y="0"/>
            <a:ext cx="3985074" cy="5143500"/>
          </a:xfrm>
          <a:prstGeom prst="rect">
            <a:avLst/>
          </a:prstGeom>
          <a:noFill/>
          <a:ln>
            <a:noFill/>
          </a:ln>
        </p:spPr>
      </p:pic>
      <p:sp>
        <p:nvSpPr>
          <p:cNvPr id="117" name="Google Shape;117;g28d7a568423_1_360"/>
          <p:cNvSpPr txBox="1"/>
          <p:nvPr>
            <p:ph type="title"/>
          </p:nvPr>
        </p:nvSpPr>
        <p:spPr>
          <a:xfrm>
            <a:off x="93322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8" name="Google Shape;118;g28d7a568423_1_360"/>
          <p:cNvSpPr txBox="1"/>
          <p:nvPr>
            <p:ph idx="1" type="subTitle"/>
          </p:nvPr>
        </p:nvSpPr>
        <p:spPr>
          <a:xfrm>
            <a:off x="93322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9" name="Google Shape;119;g28d7a568423_1_360"/>
          <p:cNvSpPr txBox="1"/>
          <p:nvPr>
            <p:ph idx="2" type="title"/>
          </p:nvPr>
        </p:nvSpPr>
        <p:spPr>
          <a:xfrm>
            <a:off x="3462000"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0" name="Google Shape;120;g28d7a568423_1_360"/>
          <p:cNvSpPr txBox="1"/>
          <p:nvPr>
            <p:ph idx="3" type="subTitle"/>
          </p:nvPr>
        </p:nvSpPr>
        <p:spPr>
          <a:xfrm>
            <a:off x="3462000"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21" name="Google Shape;121;g28d7a568423_1_360"/>
          <p:cNvSpPr txBox="1"/>
          <p:nvPr>
            <p:ph idx="4" type="title"/>
          </p:nvPr>
        </p:nvSpPr>
        <p:spPr>
          <a:xfrm>
            <a:off x="599077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2" name="Google Shape;122;g28d7a568423_1_360"/>
          <p:cNvSpPr txBox="1"/>
          <p:nvPr>
            <p:ph idx="5" type="subTitle"/>
          </p:nvPr>
        </p:nvSpPr>
        <p:spPr>
          <a:xfrm>
            <a:off x="599077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23" name="Google Shape;123;g28d7a568423_1_360"/>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24" name="Google Shape;124;g28d7a568423_1_360"/>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g28d7a568423_1_360"/>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g28d7a568423_1_360"/>
          <p:cNvSpPr/>
          <p:nvPr/>
        </p:nvSpPr>
        <p:spPr>
          <a:xfrm>
            <a:off x="5274325" y="19207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g28d7a568423_1_360"/>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g28d7a568423_1_360"/>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g28d7a568423_1_360"/>
          <p:cNvSpPr/>
          <p:nvPr/>
        </p:nvSpPr>
        <p:spPr>
          <a:xfrm>
            <a:off x="3818300" y="39286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g28d7a568423_1_360"/>
          <p:cNvPicPr preferRelativeResize="0"/>
          <p:nvPr/>
        </p:nvPicPr>
        <p:blipFill rotWithShape="1">
          <a:blip r:embed="rId3">
            <a:alphaModFix/>
          </a:blip>
          <a:srcRect b="0" l="48657" r="5" t="13770"/>
          <a:stretch/>
        </p:blipFill>
        <p:spPr>
          <a:xfrm>
            <a:off x="-380900" y="-370775"/>
            <a:ext cx="1700522" cy="4435125"/>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BIG_NUMBER_1_1_2_1">
    <p:bg>
      <p:bgPr>
        <a:gradFill>
          <a:gsLst>
            <a:gs pos="0">
              <a:srgbClr val="002258"/>
            </a:gs>
            <a:gs pos="100000">
              <a:srgbClr val="090024"/>
            </a:gs>
          </a:gsLst>
          <a:path path="circle">
            <a:fillToRect b="50%" l="50%" r="50%" t="50%"/>
          </a:path>
          <a:tileRect/>
        </a:gradFill>
      </p:bgPr>
    </p:bg>
    <p:spTree>
      <p:nvGrpSpPr>
        <p:cNvPr id="929" name="Shape 929"/>
        <p:cNvGrpSpPr/>
        <p:nvPr/>
      </p:nvGrpSpPr>
      <p:grpSpPr>
        <a:xfrm>
          <a:off x="0" y="0"/>
          <a:ext cx="0" cy="0"/>
          <a:chOff x="0" y="0"/>
          <a:chExt cx="0" cy="0"/>
        </a:xfrm>
      </p:grpSpPr>
      <p:sp>
        <p:nvSpPr>
          <p:cNvPr id="930" name="Google Shape;930;g28d7a568423_1_283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931" name="Google Shape;931;g28d7a568423_1_2837"/>
          <p:cNvPicPr preferRelativeResize="0"/>
          <p:nvPr/>
        </p:nvPicPr>
        <p:blipFill rotWithShape="1">
          <a:blip r:embed="rId2">
            <a:alphaModFix amt="5000"/>
          </a:blip>
          <a:srcRect b="20936" l="0" r="6707" t="0"/>
          <a:stretch/>
        </p:blipFill>
        <p:spPr>
          <a:xfrm flipH="1">
            <a:off x="0" y="1293075"/>
            <a:ext cx="3761599" cy="3850426"/>
          </a:xfrm>
          <a:prstGeom prst="rect">
            <a:avLst/>
          </a:prstGeom>
          <a:noFill/>
          <a:ln>
            <a:noFill/>
          </a:ln>
        </p:spPr>
      </p:pic>
      <p:sp>
        <p:nvSpPr>
          <p:cNvPr id="932" name="Google Shape;932;g28d7a568423_1_2837"/>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8d7a568423_1_2837"/>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8d7a568423_1_2837"/>
          <p:cNvSpPr/>
          <p:nvPr/>
        </p:nvSpPr>
        <p:spPr>
          <a:xfrm>
            <a:off x="500200"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8d7a568423_1_2837"/>
          <p:cNvSpPr/>
          <p:nvPr/>
        </p:nvSpPr>
        <p:spPr>
          <a:xfrm>
            <a:off x="8320325" y="884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36" name="Google Shape;936;g28d7a568423_1_2837"/>
          <p:cNvPicPr preferRelativeResize="0"/>
          <p:nvPr/>
        </p:nvPicPr>
        <p:blipFill rotWithShape="1">
          <a:blip r:embed="rId3">
            <a:alphaModFix/>
          </a:blip>
          <a:srcRect b="-505" l="-1537" r="-2326" t="-2851"/>
          <a:stretch/>
        </p:blipFill>
        <p:spPr>
          <a:xfrm rot="-8819287">
            <a:off x="7692678" y="1801545"/>
            <a:ext cx="4426038" cy="4160536"/>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BIG_NUMBER_1_1_2_1_1">
    <p:bg>
      <p:bgPr>
        <a:gradFill>
          <a:gsLst>
            <a:gs pos="0">
              <a:srgbClr val="002258"/>
            </a:gs>
            <a:gs pos="100000">
              <a:srgbClr val="090024"/>
            </a:gs>
          </a:gsLst>
          <a:path path="circle">
            <a:fillToRect b="50%" l="50%" r="50%" t="50%"/>
          </a:path>
          <a:tileRect/>
        </a:gradFill>
      </p:bgPr>
    </p:bg>
    <p:spTree>
      <p:nvGrpSpPr>
        <p:cNvPr id="937" name="Shape 937"/>
        <p:cNvGrpSpPr/>
        <p:nvPr/>
      </p:nvGrpSpPr>
      <p:grpSpPr>
        <a:xfrm>
          <a:off x="0" y="0"/>
          <a:ext cx="0" cy="0"/>
          <a:chOff x="0" y="0"/>
          <a:chExt cx="0" cy="0"/>
        </a:xfrm>
      </p:grpSpPr>
      <p:sp>
        <p:nvSpPr>
          <p:cNvPr id="938" name="Google Shape;938;g28d7a568423_1_284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939" name="Google Shape;939;g28d7a568423_1_2845"/>
          <p:cNvPicPr preferRelativeResize="0"/>
          <p:nvPr/>
        </p:nvPicPr>
        <p:blipFill rotWithShape="1">
          <a:blip r:embed="rId2">
            <a:alphaModFix amt="3000"/>
          </a:blip>
          <a:srcRect b="0" l="0" r="0" t="0"/>
          <a:stretch/>
        </p:blipFill>
        <p:spPr>
          <a:xfrm rot="5400000">
            <a:off x="-2814813" y="-1771238"/>
            <a:ext cx="7434375" cy="8979801"/>
          </a:xfrm>
          <a:prstGeom prst="rect">
            <a:avLst/>
          </a:prstGeom>
          <a:noFill/>
          <a:ln>
            <a:noFill/>
          </a:ln>
        </p:spPr>
      </p:pic>
      <p:pic>
        <p:nvPicPr>
          <p:cNvPr id="940" name="Google Shape;940;g28d7a568423_1_2845"/>
          <p:cNvPicPr preferRelativeResize="0"/>
          <p:nvPr/>
        </p:nvPicPr>
        <p:blipFill rotWithShape="1">
          <a:blip r:embed="rId2">
            <a:alphaModFix amt="4000"/>
          </a:blip>
          <a:srcRect b="0" l="0" r="0" t="0"/>
          <a:stretch/>
        </p:blipFill>
        <p:spPr>
          <a:xfrm rot="-5400000">
            <a:off x="5726737" y="-4033450"/>
            <a:ext cx="7434375" cy="8979801"/>
          </a:xfrm>
          <a:prstGeom prst="rect">
            <a:avLst/>
          </a:prstGeom>
          <a:noFill/>
          <a:ln>
            <a:noFill/>
          </a:ln>
        </p:spPr>
      </p:pic>
      <p:sp>
        <p:nvSpPr>
          <p:cNvPr id="941" name="Google Shape;941;g28d7a568423_1_2845"/>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8d7a568423_1_2845"/>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8d7a568423_1_2845"/>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8d7a568423_1_2845"/>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28d7a568423_1_2845"/>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BIG_NUMBER_1_1_1_1">
    <p:bg>
      <p:bgPr>
        <a:gradFill>
          <a:gsLst>
            <a:gs pos="0">
              <a:srgbClr val="002258"/>
            </a:gs>
            <a:gs pos="100000">
              <a:srgbClr val="090024"/>
            </a:gs>
          </a:gsLst>
          <a:path path="circle">
            <a:fillToRect b="50%" l="50%" r="50%" t="50%"/>
          </a:path>
          <a:tileRect/>
        </a:gradFill>
      </p:bgPr>
    </p:bg>
    <p:spTree>
      <p:nvGrpSpPr>
        <p:cNvPr id="946" name="Shape 946"/>
        <p:cNvGrpSpPr/>
        <p:nvPr/>
      </p:nvGrpSpPr>
      <p:grpSpPr>
        <a:xfrm>
          <a:off x="0" y="0"/>
          <a:ext cx="0" cy="0"/>
          <a:chOff x="0" y="0"/>
          <a:chExt cx="0" cy="0"/>
        </a:xfrm>
      </p:grpSpPr>
      <p:pic>
        <p:nvPicPr>
          <p:cNvPr id="947" name="Google Shape;947;g28d7a568423_1_2854"/>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948" name="Google Shape;948;g28d7a568423_1_2854"/>
          <p:cNvSpPr txBox="1"/>
          <p:nvPr>
            <p:ph type="title"/>
          </p:nvPr>
        </p:nvSpPr>
        <p:spPr>
          <a:xfrm>
            <a:off x="93322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49" name="Google Shape;949;g28d7a568423_1_2854"/>
          <p:cNvSpPr txBox="1"/>
          <p:nvPr>
            <p:ph idx="1" type="subTitle"/>
          </p:nvPr>
        </p:nvSpPr>
        <p:spPr>
          <a:xfrm>
            <a:off x="93322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50" name="Google Shape;950;g28d7a568423_1_2854"/>
          <p:cNvSpPr txBox="1"/>
          <p:nvPr>
            <p:ph idx="2" type="title"/>
          </p:nvPr>
        </p:nvSpPr>
        <p:spPr>
          <a:xfrm>
            <a:off x="3462000"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51" name="Google Shape;951;g28d7a568423_1_2854"/>
          <p:cNvSpPr txBox="1"/>
          <p:nvPr>
            <p:ph idx="3" type="subTitle"/>
          </p:nvPr>
        </p:nvSpPr>
        <p:spPr>
          <a:xfrm>
            <a:off x="3462000"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52" name="Google Shape;952;g28d7a568423_1_2854"/>
          <p:cNvSpPr txBox="1"/>
          <p:nvPr>
            <p:ph idx="4" type="title"/>
          </p:nvPr>
        </p:nvSpPr>
        <p:spPr>
          <a:xfrm>
            <a:off x="5990775" y="197194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53" name="Google Shape;953;g28d7a568423_1_2854"/>
          <p:cNvSpPr txBox="1"/>
          <p:nvPr>
            <p:ph idx="5" type="subTitle"/>
          </p:nvPr>
        </p:nvSpPr>
        <p:spPr>
          <a:xfrm>
            <a:off x="5990775" y="231111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54" name="Google Shape;954;g28d7a568423_1_2854"/>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55" name="Google Shape;955;g28d7a568423_1_2854"/>
          <p:cNvSpPr/>
          <p:nvPr/>
        </p:nvSpPr>
        <p:spPr>
          <a:xfrm>
            <a:off x="581075" y="4333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8d7a568423_1_2854"/>
          <p:cNvSpPr/>
          <p:nvPr/>
        </p:nvSpPr>
        <p:spPr>
          <a:xfrm>
            <a:off x="8755200" y="10639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8d7a568423_1_2854"/>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8d7a568423_1_2854"/>
          <p:cNvSpPr/>
          <p:nvPr/>
        </p:nvSpPr>
        <p:spPr>
          <a:xfrm>
            <a:off x="8473925" y="44362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8d7a568423_1_2854"/>
          <p:cNvSpPr txBox="1"/>
          <p:nvPr>
            <p:ph idx="7" type="title"/>
          </p:nvPr>
        </p:nvSpPr>
        <p:spPr>
          <a:xfrm>
            <a:off x="93322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60" name="Google Shape;960;g28d7a568423_1_2854"/>
          <p:cNvSpPr txBox="1"/>
          <p:nvPr>
            <p:ph idx="8" type="subTitle"/>
          </p:nvPr>
        </p:nvSpPr>
        <p:spPr>
          <a:xfrm>
            <a:off x="93322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61" name="Google Shape;961;g28d7a568423_1_2854"/>
          <p:cNvSpPr txBox="1"/>
          <p:nvPr>
            <p:ph idx="9" type="title"/>
          </p:nvPr>
        </p:nvSpPr>
        <p:spPr>
          <a:xfrm>
            <a:off x="3462000"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62" name="Google Shape;962;g28d7a568423_1_2854"/>
          <p:cNvSpPr txBox="1"/>
          <p:nvPr>
            <p:ph idx="13" type="subTitle"/>
          </p:nvPr>
        </p:nvSpPr>
        <p:spPr>
          <a:xfrm>
            <a:off x="3462000"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63" name="Google Shape;963;g28d7a568423_1_2854"/>
          <p:cNvSpPr txBox="1"/>
          <p:nvPr>
            <p:ph idx="14" type="title"/>
          </p:nvPr>
        </p:nvSpPr>
        <p:spPr>
          <a:xfrm>
            <a:off x="5990775" y="3700391"/>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64" name="Google Shape;964;g28d7a568423_1_2854"/>
          <p:cNvSpPr txBox="1"/>
          <p:nvPr>
            <p:ph idx="15" type="subTitle"/>
          </p:nvPr>
        </p:nvSpPr>
        <p:spPr>
          <a:xfrm>
            <a:off x="5990775" y="4039564"/>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pic>
        <p:nvPicPr>
          <p:cNvPr id="965" name="Google Shape;965;g28d7a568423_1_2854"/>
          <p:cNvPicPr preferRelativeResize="0"/>
          <p:nvPr/>
        </p:nvPicPr>
        <p:blipFill rotWithShape="1">
          <a:blip r:embed="rId3">
            <a:alphaModFix/>
          </a:blip>
          <a:srcRect b="63135" l="51966" r="0" t="0"/>
          <a:stretch/>
        </p:blipFill>
        <p:spPr>
          <a:xfrm rot="4698841">
            <a:off x="-901937" y="-42140"/>
            <a:ext cx="2437850" cy="1588929"/>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BIG_NUMBER_1_1_1_1_1">
    <p:bg>
      <p:bgPr>
        <a:gradFill>
          <a:gsLst>
            <a:gs pos="0">
              <a:srgbClr val="002258"/>
            </a:gs>
            <a:gs pos="100000">
              <a:srgbClr val="090024"/>
            </a:gs>
          </a:gsLst>
          <a:path path="circle">
            <a:fillToRect b="50%" l="50%" r="50%" t="50%"/>
          </a:path>
          <a:tileRect/>
        </a:gradFill>
      </p:bgPr>
    </p:bg>
    <p:spTree>
      <p:nvGrpSpPr>
        <p:cNvPr id="966" name="Shape 966"/>
        <p:cNvGrpSpPr/>
        <p:nvPr/>
      </p:nvGrpSpPr>
      <p:grpSpPr>
        <a:xfrm>
          <a:off x="0" y="0"/>
          <a:ext cx="0" cy="0"/>
          <a:chOff x="0" y="0"/>
          <a:chExt cx="0" cy="0"/>
        </a:xfrm>
      </p:grpSpPr>
      <p:pic>
        <p:nvPicPr>
          <p:cNvPr id="967" name="Google Shape;967;g28d7a568423_1_2874"/>
          <p:cNvPicPr preferRelativeResize="0"/>
          <p:nvPr/>
        </p:nvPicPr>
        <p:blipFill rotWithShape="1">
          <a:blip r:embed="rId2">
            <a:alphaModFix amt="3000"/>
          </a:blip>
          <a:srcRect b="0" l="0" r="0" t="0"/>
          <a:stretch/>
        </p:blipFill>
        <p:spPr>
          <a:xfrm rot="5400000">
            <a:off x="-33313" y="-1771238"/>
            <a:ext cx="7434375" cy="8979801"/>
          </a:xfrm>
          <a:prstGeom prst="rect">
            <a:avLst/>
          </a:prstGeom>
          <a:noFill/>
          <a:ln>
            <a:noFill/>
          </a:ln>
        </p:spPr>
      </p:pic>
      <p:sp>
        <p:nvSpPr>
          <p:cNvPr id="968" name="Google Shape;968;g28d7a568423_1_2874"/>
          <p:cNvSpPr txBox="1"/>
          <p:nvPr>
            <p:ph type="title"/>
          </p:nvPr>
        </p:nvSpPr>
        <p:spPr>
          <a:xfrm>
            <a:off x="2007970"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69" name="Google Shape;969;g28d7a568423_1_2874"/>
          <p:cNvSpPr txBox="1"/>
          <p:nvPr>
            <p:ph idx="1" type="subTitle"/>
          </p:nvPr>
        </p:nvSpPr>
        <p:spPr>
          <a:xfrm>
            <a:off x="1513413"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70" name="Google Shape;970;g28d7a568423_1_2874"/>
          <p:cNvSpPr txBox="1"/>
          <p:nvPr>
            <p:ph idx="2" type="title"/>
          </p:nvPr>
        </p:nvSpPr>
        <p:spPr>
          <a:xfrm>
            <a:off x="5496529" y="2493403"/>
            <a:ext cx="16395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971" name="Google Shape;971;g28d7a568423_1_2874"/>
          <p:cNvPicPr preferRelativeResize="0"/>
          <p:nvPr/>
        </p:nvPicPr>
        <p:blipFill rotWithShape="1">
          <a:blip r:embed="rId3">
            <a:alphaModFix/>
          </a:blip>
          <a:srcRect b="0" l="14376" r="28979" t="62675"/>
          <a:stretch/>
        </p:blipFill>
        <p:spPr>
          <a:xfrm flipH="1" rot="361086">
            <a:off x="-463110" y="-535393"/>
            <a:ext cx="5802095" cy="2519985"/>
          </a:xfrm>
          <a:prstGeom prst="rect">
            <a:avLst/>
          </a:prstGeom>
          <a:noFill/>
          <a:ln>
            <a:noFill/>
          </a:ln>
        </p:spPr>
      </p:pic>
      <p:sp>
        <p:nvSpPr>
          <p:cNvPr id="972" name="Google Shape;972;g28d7a568423_1_2874"/>
          <p:cNvSpPr txBox="1"/>
          <p:nvPr>
            <p:ph idx="3" type="subTitle"/>
          </p:nvPr>
        </p:nvSpPr>
        <p:spPr>
          <a:xfrm>
            <a:off x="5001987" y="3057050"/>
            <a:ext cx="2628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100"/>
              <a:buFont typeface="Nunito Light"/>
              <a:buNone/>
              <a:defRPr sz="11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1100"/>
              <a:buNone/>
              <a:defRPr sz="1100">
                <a:solidFill>
                  <a:srgbClr val="FFFFFF"/>
                </a:solidFill>
              </a:defRPr>
            </a:lvl2pPr>
            <a:lvl3pPr lvl="2" algn="ctr">
              <a:lnSpc>
                <a:spcPct val="100000"/>
              </a:lnSpc>
              <a:spcBef>
                <a:spcPts val="0"/>
              </a:spcBef>
              <a:spcAft>
                <a:spcPts val="0"/>
              </a:spcAft>
              <a:buClr>
                <a:srgbClr val="FFFFFF"/>
              </a:buClr>
              <a:buSzPts val="1100"/>
              <a:buNone/>
              <a:defRPr sz="1100">
                <a:solidFill>
                  <a:srgbClr val="FFFFFF"/>
                </a:solidFill>
              </a:defRPr>
            </a:lvl3pPr>
            <a:lvl4pPr lvl="3" algn="ctr">
              <a:lnSpc>
                <a:spcPct val="100000"/>
              </a:lnSpc>
              <a:spcBef>
                <a:spcPts val="0"/>
              </a:spcBef>
              <a:spcAft>
                <a:spcPts val="0"/>
              </a:spcAft>
              <a:buClr>
                <a:srgbClr val="FFFFFF"/>
              </a:buClr>
              <a:buSzPts val="1100"/>
              <a:buNone/>
              <a:defRPr sz="1100">
                <a:solidFill>
                  <a:srgbClr val="FFFFFF"/>
                </a:solidFill>
              </a:defRPr>
            </a:lvl4pPr>
            <a:lvl5pPr lvl="4" algn="ctr">
              <a:lnSpc>
                <a:spcPct val="100000"/>
              </a:lnSpc>
              <a:spcBef>
                <a:spcPts val="0"/>
              </a:spcBef>
              <a:spcAft>
                <a:spcPts val="0"/>
              </a:spcAft>
              <a:buClr>
                <a:srgbClr val="FFFFFF"/>
              </a:buClr>
              <a:buSzPts val="1100"/>
              <a:buNone/>
              <a:defRPr sz="1100">
                <a:solidFill>
                  <a:srgbClr val="FFFFFF"/>
                </a:solidFill>
              </a:defRPr>
            </a:lvl5pPr>
            <a:lvl6pPr lvl="5" algn="ctr">
              <a:lnSpc>
                <a:spcPct val="100000"/>
              </a:lnSpc>
              <a:spcBef>
                <a:spcPts val="0"/>
              </a:spcBef>
              <a:spcAft>
                <a:spcPts val="0"/>
              </a:spcAft>
              <a:buClr>
                <a:srgbClr val="FFFFFF"/>
              </a:buClr>
              <a:buSzPts val="1100"/>
              <a:buNone/>
              <a:defRPr sz="1100">
                <a:solidFill>
                  <a:srgbClr val="FFFFFF"/>
                </a:solidFill>
              </a:defRPr>
            </a:lvl6pPr>
            <a:lvl7pPr lvl="6" algn="ctr">
              <a:lnSpc>
                <a:spcPct val="100000"/>
              </a:lnSpc>
              <a:spcBef>
                <a:spcPts val="0"/>
              </a:spcBef>
              <a:spcAft>
                <a:spcPts val="0"/>
              </a:spcAft>
              <a:buClr>
                <a:srgbClr val="FFFFFF"/>
              </a:buClr>
              <a:buSzPts val="1100"/>
              <a:buNone/>
              <a:defRPr sz="1100">
                <a:solidFill>
                  <a:srgbClr val="FFFFFF"/>
                </a:solidFill>
              </a:defRPr>
            </a:lvl7pPr>
            <a:lvl8pPr lvl="7" algn="ctr">
              <a:lnSpc>
                <a:spcPct val="100000"/>
              </a:lnSpc>
              <a:spcBef>
                <a:spcPts val="0"/>
              </a:spcBef>
              <a:spcAft>
                <a:spcPts val="0"/>
              </a:spcAft>
              <a:buClr>
                <a:srgbClr val="FFFFFF"/>
              </a:buClr>
              <a:buSzPts val="1100"/>
              <a:buNone/>
              <a:defRPr sz="1100">
                <a:solidFill>
                  <a:srgbClr val="FFFFFF"/>
                </a:solidFill>
              </a:defRPr>
            </a:lvl8pPr>
            <a:lvl9pPr lvl="8" algn="ctr">
              <a:lnSpc>
                <a:spcPct val="100000"/>
              </a:lnSpc>
              <a:spcBef>
                <a:spcPts val="0"/>
              </a:spcBef>
              <a:spcAft>
                <a:spcPts val="0"/>
              </a:spcAft>
              <a:buClr>
                <a:srgbClr val="FFFFFF"/>
              </a:buClr>
              <a:buSzPts val="1100"/>
              <a:buNone/>
              <a:defRPr sz="1100">
                <a:solidFill>
                  <a:srgbClr val="FFFFFF"/>
                </a:solidFill>
              </a:defRPr>
            </a:lvl9pPr>
          </a:lstStyle>
          <a:p/>
        </p:txBody>
      </p:sp>
      <p:sp>
        <p:nvSpPr>
          <p:cNvPr id="973" name="Google Shape;973;g28d7a568423_1_2874"/>
          <p:cNvSpPr txBox="1"/>
          <p:nvPr>
            <p:ph idx="4"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974" name="Google Shape;974;g28d7a568423_1_2874"/>
          <p:cNvSpPr/>
          <p:nvPr/>
        </p:nvSpPr>
        <p:spPr>
          <a:xfrm>
            <a:off x="654825" y="24276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8d7a568423_1_2874"/>
          <p:cNvSpPr/>
          <p:nvPr/>
        </p:nvSpPr>
        <p:spPr>
          <a:xfrm>
            <a:off x="1823775" y="151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28d7a568423_1_2874"/>
          <p:cNvSpPr/>
          <p:nvPr/>
        </p:nvSpPr>
        <p:spPr>
          <a:xfrm>
            <a:off x="3463275" y="4690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28d7a568423_1_2874"/>
          <p:cNvSpPr/>
          <p:nvPr/>
        </p:nvSpPr>
        <p:spPr>
          <a:xfrm>
            <a:off x="8383900" y="2319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28d7a568423_1_2874"/>
          <p:cNvSpPr/>
          <p:nvPr/>
        </p:nvSpPr>
        <p:spPr>
          <a:xfrm>
            <a:off x="8089375" y="15841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8d7a568423_1_2874"/>
          <p:cNvSpPr/>
          <p:nvPr/>
        </p:nvSpPr>
        <p:spPr>
          <a:xfrm>
            <a:off x="4534850" y="2206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0" name="Google Shape;980;g28d7a568423_1_2874"/>
          <p:cNvPicPr preferRelativeResize="0"/>
          <p:nvPr/>
        </p:nvPicPr>
        <p:blipFill rotWithShape="1">
          <a:blip r:embed="rId3">
            <a:alphaModFix/>
          </a:blip>
          <a:srcRect b="25776" l="0" r="0" t="0"/>
          <a:stretch/>
        </p:blipFill>
        <p:spPr>
          <a:xfrm flipH="1">
            <a:off x="-494319" y="534900"/>
            <a:ext cx="10242544" cy="5011374"/>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BIG_NUMBER_1_1_2_1_1_1">
    <p:bg>
      <p:bgPr>
        <a:gradFill>
          <a:gsLst>
            <a:gs pos="0">
              <a:srgbClr val="002258"/>
            </a:gs>
            <a:gs pos="100000">
              <a:srgbClr val="090024"/>
            </a:gs>
          </a:gsLst>
          <a:path path="circle">
            <a:fillToRect b="50%" l="50%" r="50%" t="50%"/>
          </a:path>
          <a:tileRect/>
        </a:gradFill>
      </p:bgPr>
    </p:bg>
    <p:spTree>
      <p:nvGrpSpPr>
        <p:cNvPr id="981" name="Shape 981"/>
        <p:cNvGrpSpPr/>
        <p:nvPr/>
      </p:nvGrpSpPr>
      <p:grpSpPr>
        <a:xfrm>
          <a:off x="0" y="0"/>
          <a:ext cx="0" cy="0"/>
          <a:chOff x="0" y="0"/>
          <a:chExt cx="0" cy="0"/>
        </a:xfrm>
      </p:grpSpPr>
      <p:sp>
        <p:nvSpPr>
          <p:cNvPr id="982" name="Google Shape;982;g28d7a568423_1_2889"/>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983" name="Google Shape;983;g28d7a568423_1_2889"/>
          <p:cNvPicPr preferRelativeResize="0"/>
          <p:nvPr/>
        </p:nvPicPr>
        <p:blipFill rotWithShape="1">
          <a:blip r:embed="rId2">
            <a:alphaModFix amt="3000"/>
          </a:blip>
          <a:srcRect b="37872" l="0" r="34348" t="0"/>
          <a:stretch/>
        </p:blipFill>
        <p:spPr>
          <a:xfrm rot="5400000">
            <a:off x="-132225" y="205375"/>
            <a:ext cx="4880874" cy="5579075"/>
          </a:xfrm>
          <a:prstGeom prst="rect">
            <a:avLst/>
          </a:prstGeom>
          <a:noFill/>
          <a:ln>
            <a:noFill/>
          </a:ln>
        </p:spPr>
      </p:pic>
      <p:pic>
        <p:nvPicPr>
          <p:cNvPr id="984" name="Google Shape;984;g28d7a568423_1_2889"/>
          <p:cNvPicPr preferRelativeResize="0"/>
          <p:nvPr/>
        </p:nvPicPr>
        <p:blipFill rotWithShape="1">
          <a:blip r:embed="rId2">
            <a:alphaModFix amt="4000"/>
          </a:blip>
          <a:srcRect b="48116" l="0" r="19444" t="0"/>
          <a:stretch/>
        </p:blipFill>
        <p:spPr>
          <a:xfrm rot="-5400000">
            <a:off x="3994776" y="402725"/>
            <a:ext cx="5988649" cy="4659200"/>
          </a:xfrm>
          <a:prstGeom prst="rect">
            <a:avLst/>
          </a:prstGeom>
          <a:noFill/>
          <a:ln>
            <a:noFill/>
          </a:ln>
        </p:spPr>
      </p:pic>
      <p:sp>
        <p:nvSpPr>
          <p:cNvPr id="985" name="Google Shape;985;g28d7a568423_1_2889"/>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8d7a568423_1_2889"/>
          <p:cNvSpPr/>
          <p:nvPr/>
        </p:nvSpPr>
        <p:spPr>
          <a:xfrm>
            <a:off x="3077025" y="1267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28d7a568423_1_2889"/>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8d7a568423_1_2889"/>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8d7a568423_1_2889"/>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90" name="Google Shape;990;g28d7a568423_1_2889"/>
          <p:cNvPicPr preferRelativeResize="0"/>
          <p:nvPr/>
        </p:nvPicPr>
        <p:blipFill rotWithShape="1">
          <a:blip r:embed="rId3">
            <a:alphaModFix/>
          </a:blip>
          <a:srcRect b="0" l="0" r="0" t="0"/>
          <a:stretch/>
        </p:blipFill>
        <p:spPr>
          <a:xfrm rot="-759832">
            <a:off x="7564116" y="0"/>
            <a:ext cx="3312373" cy="514350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IG NUMBERS">
  <p:cSld name="BIG_NUMBER_1_1_2_1_1_2">
    <p:bg>
      <p:bgPr>
        <a:gradFill>
          <a:gsLst>
            <a:gs pos="0">
              <a:srgbClr val="002258"/>
            </a:gs>
            <a:gs pos="100000">
              <a:srgbClr val="090024"/>
            </a:gs>
          </a:gsLst>
          <a:path path="circle">
            <a:fillToRect b="50%" l="50%" r="50%" t="50%"/>
          </a:path>
          <a:tileRect/>
        </a:gradFill>
      </p:bgPr>
    </p:bg>
    <p:spTree>
      <p:nvGrpSpPr>
        <p:cNvPr id="991" name="Shape 991"/>
        <p:cNvGrpSpPr/>
        <p:nvPr/>
      </p:nvGrpSpPr>
      <p:grpSpPr>
        <a:xfrm>
          <a:off x="0" y="0"/>
          <a:ext cx="0" cy="0"/>
          <a:chOff x="0" y="0"/>
          <a:chExt cx="0" cy="0"/>
        </a:xfrm>
      </p:grpSpPr>
      <p:sp>
        <p:nvSpPr>
          <p:cNvPr id="992" name="Google Shape;992;g28d7a568423_1_2899"/>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pic>
        <p:nvPicPr>
          <p:cNvPr id="993" name="Google Shape;993;g28d7a568423_1_2899"/>
          <p:cNvPicPr preferRelativeResize="0"/>
          <p:nvPr/>
        </p:nvPicPr>
        <p:blipFill rotWithShape="1">
          <a:blip r:embed="rId2">
            <a:alphaModFix amt="3000"/>
          </a:blip>
          <a:srcRect b="37570" l="7368" r="10851" t="0"/>
          <a:stretch/>
        </p:blipFill>
        <p:spPr>
          <a:xfrm rot="5400000">
            <a:off x="-450575" y="-214176"/>
            <a:ext cx="6079624" cy="5606076"/>
          </a:xfrm>
          <a:prstGeom prst="rect">
            <a:avLst/>
          </a:prstGeom>
          <a:noFill/>
          <a:ln>
            <a:noFill/>
          </a:ln>
        </p:spPr>
      </p:pic>
      <p:pic>
        <p:nvPicPr>
          <p:cNvPr id="994" name="Google Shape;994;g28d7a568423_1_2899"/>
          <p:cNvPicPr preferRelativeResize="0"/>
          <p:nvPr/>
        </p:nvPicPr>
        <p:blipFill rotWithShape="1">
          <a:blip r:embed="rId2">
            <a:alphaModFix amt="4000"/>
          </a:blip>
          <a:srcRect b="49540" l="0" r="40475" t="0"/>
          <a:stretch/>
        </p:blipFill>
        <p:spPr>
          <a:xfrm rot="-5400000">
            <a:off x="5006950" y="-304550"/>
            <a:ext cx="4425275" cy="4531125"/>
          </a:xfrm>
          <a:prstGeom prst="rect">
            <a:avLst/>
          </a:prstGeom>
          <a:noFill/>
          <a:ln>
            <a:noFill/>
          </a:ln>
        </p:spPr>
      </p:pic>
      <p:sp>
        <p:nvSpPr>
          <p:cNvPr id="995" name="Google Shape;995;g28d7a568423_1_2899"/>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8d7a568423_1_2899"/>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8d7a568423_1_2899"/>
          <p:cNvSpPr/>
          <p:nvPr/>
        </p:nvSpPr>
        <p:spPr>
          <a:xfrm>
            <a:off x="581075" y="3643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g28d7a568423_1_2899"/>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g28d7a568423_1_2899"/>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8d7a568423_1_2899"/>
          <p:cNvSpPr txBox="1"/>
          <p:nvPr>
            <p:ph idx="2" type="title"/>
          </p:nvPr>
        </p:nvSpPr>
        <p:spPr>
          <a:xfrm>
            <a:off x="13550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001" name="Google Shape;1001;g28d7a568423_1_2899"/>
          <p:cNvSpPr txBox="1"/>
          <p:nvPr>
            <p:ph idx="3" type="title"/>
          </p:nvPr>
        </p:nvSpPr>
        <p:spPr>
          <a:xfrm>
            <a:off x="4763200" y="2115287"/>
            <a:ext cx="3025800" cy="121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FFFFFF"/>
              </a:buClr>
              <a:buSzPts val="4800"/>
              <a:buNone/>
              <a:defRPr sz="4800">
                <a:solidFill>
                  <a:srgbClr val="FFFFFF"/>
                </a:solidFill>
              </a:defRPr>
            </a:lvl1pPr>
            <a:lvl2pPr lvl="1" algn="ctr">
              <a:lnSpc>
                <a:spcPct val="100000"/>
              </a:lnSpc>
              <a:spcBef>
                <a:spcPts val="0"/>
              </a:spcBef>
              <a:spcAft>
                <a:spcPts val="0"/>
              </a:spcAft>
              <a:buClr>
                <a:srgbClr val="FFFFFF"/>
              </a:buClr>
              <a:buSzPts val="4800"/>
              <a:buNone/>
              <a:defRPr sz="4800">
                <a:solidFill>
                  <a:srgbClr val="FFFFFF"/>
                </a:solidFill>
              </a:defRPr>
            </a:lvl2pPr>
            <a:lvl3pPr lvl="2" algn="ctr">
              <a:lnSpc>
                <a:spcPct val="100000"/>
              </a:lnSpc>
              <a:spcBef>
                <a:spcPts val="0"/>
              </a:spcBef>
              <a:spcAft>
                <a:spcPts val="0"/>
              </a:spcAft>
              <a:buClr>
                <a:srgbClr val="FFFFFF"/>
              </a:buClr>
              <a:buSzPts val="4800"/>
              <a:buNone/>
              <a:defRPr sz="4800">
                <a:solidFill>
                  <a:srgbClr val="FFFFFF"/>
                </a:solidFill>
              </a:defRPr>
            </a:lvl3pPr>
            <a:lvl4pPr lvl="3" algn="ctr">
              <a:lnSpc>
                <a:spcPct val="100000"/>
              </a:lnSpc>
              <a:spcBef>
                <a:spcPts val="0"/>
              </a:spcBef>
              <a:spcAft>
                <a:spcPts val="0"/>
              </a:spcAft>
              <a:buClr>
                <a:srgbClr val="FFFFFF"/>
              </a:buClr>
              <a:buSzPts val="4800"/>
              <a:buNone/>
              <a:defRPr sz="4800">
                <a:solidFill>
                  <a:srgbClr val="FFFFFF"/>
                </a:solidFill>
              </a:defRPr>
            </a:lvl4pPr>
            <a:lvl5pPr lvl="4" algn="ctr">
              <a:lnSpc>
                <a:spcPct val="100000"/>
              </a:lnSpc>
              <a:spcBef>
                <a:spcPts val="0"/>
              </a:spcBef>
              <a:spcAft>
                <a:spcPts val="0"/>
              </a:spcAft>
              <a:buClr>
                <a:srgbClr val="FFFFFF"/>
              </a:buClr>
              <a:buSzPts val="4800"/>
              <a:buNone/>
              <a:defRPr sz="4800">
                <a:solidFill>
                  <a:srgbClr val="FFFFFF"/>
                </a:solidFill>
              </a:defRPr>
            </a:lvl5pPr>
            <a:lvl6pPr lvl="5" algn="ctr">
              <a:lnSpc>
                <a:spcPct val="100000"/>
              </a:lnSpc>
              <a:spcBef>
                <a:spcPts val="0"/>
              </a:spcBef>
              <a:spcAft>
                <a:spcPts val="0"/>
              </a:spcAft>
              <a:buClr>
                <a:srgbClr val="FFFFFF"/>
              </a:buClr>
              <a:buSzPts val="4800"/>
              <a:buNone/>
              <a:defRPr sz="4800">
                <a:solidFill>
                  <a:srgbClr val="FFFFFF"/>
                </a:solidFill>
              </a:defRPr>
            </a:lvl6pPr>
            <a:lvl7pPr lvl="6" algn="ctr">
              <a:lnSpc>
                <a:spcPct val="100000"/>
              </a:lnSpc>
              <a:spcBef>
                <a:spcPts val="0"/>
              </a:spcBef>
              <a:spcAft>
                <a:spcPts val="0"/>
              </a:spcAft>
              <a:buClr>
                <a:srgbClr val="FFFFFF"/>
              </a:buClr>
              <a:buSzPts val="4800"/>
              <a:buNone/>
              <a:defRPr sz="4800">
                <a:solidFill>
                  <a:srgbClr val="FFFFFF"/>
                </a:solidFill>
              </a:defRPr>
            </a:lvl7pPr>
            <a:lvl8pPr lvl="7" algn="ctr">
              <a:lnSpc>
                <a:spcPct val="100000"/>
              </a:lnSpc>
              <a:spcBef>
                <a:spcPts val="0"/>
              </a:spcBef>
              <a:spcAft>
                <a:spcPts val="0"/>
              </a:spcAft>
              <a:buClr>
                <a:srgbClr val="FFFFFF"/>
              </a:buClr>
              <a:buSzPts val="4800"/>
              <a:buNone/>
              <a:defRPr sz="4800">
                <a:solidFill>
                  <a:srgbClr val="FFFFFF"/>
                </a:solidFill>
              </a:defRPr>
            </a:lvl8pPr>
            <a:lvl9pPr lvl="8" algn="ctr">
              <a:lnSpc>
                <a:spcPct val="100000"/>
              </a:lnSpc>
              <a:spcBef>
                <a:spcPts val="0"/>
              </a:spcBef>
              <a:spcAft>
                <a:spcPts val="0"/>
              </a:spcAft>
              <a:buClr>
                <a:srgbClr val="FFFFFF"/>
              </a:buClr>
              <a:buSzPts val="4800"/>
              <a:buNone/>
              <a:defRPr sz="4800">
                <a:solidFill>
                  <a:srgbClr val="FFFFFF"/>
                </a:solidFill>
              </a:defRPr>
            </a:lvl9pPr>
          </a:lstStyle>
          <a:p/>
        </p:txBody>
      </p:sp>
      <p:sp>
        <p:nvSpPr>
          <p:cNvPr id="1002" name="Google Shape;1002;g28d7a568423_1_2899"/>
          <p:cNvSpPr txBox="1"/>
          <p:nvPr>
            <p:ph idx="1" type="subTitle"/>
          </p:nvPr>
        </p:nvSpPr>
        <p:spPr>
          <a:xfrm>
            <a:off x="13550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03" name="Google Shape;1003;g28d7a568423_1_2899"/>
          <p:cNvSpPr txBox="1"/>
          <p:nvPr>
            <p:ph idx="4" type="subTitle"/>
          </p:nvPr>
        </p:nvSpPr>
        <p:spPr>
          <a:xfrm>
            <a:off x="4763200" y="3076450"/>
            <a:ext cx="302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pic>
        <p:nvPicPr>
          <p:cNvPr id="1004" name="Google Shape;1004;g28d7a568423_1_2899"/>
          <p:cNvPicPr preferRelativeResize="0"/>
          <p:nvPr/>
        </p:nvPicPr>
        <p:blipFill rotWithShape="1">
          <a:blip r:embed="rId3">
            <a:alphaModFix/>
          </a:blip>
          <a:srcRect b="0" l="0" r="0" t="0"/>
          <a:stretch/>
        </p:blipFill>
        <p:spPr>
          <a:xfrm rot="10164039">
            <a:off x="6047495" y="159041"/>
            <a:ext cx="7206181" cy="6184335"/>
          </a:xfrm>
          <a:prstGeom prst="rect">
            <a:avLst/>
          </a:prstGeom>
          <a:noFill/>
          <a:ln>
            <a:noFill/>
          </a:ln>
        </p:spPr>
      </p:pic>
      <p:pic>
        <p:nvPicPr>
          <p:cNvPr id="1005" name="Google Shape;1005;g28d7a568423_1_2899"/>
          <p:cNvPicPr preferRelativeResize="0"/>
          <p:nvPr/>
        </p:nvPicPr>
        <p:blipFill rotWithShape="1">
          <a:blip r:embed="rId3">
            <a:alphaModFix/>
          </a:blip>
          <a:srcRect b="0" l="0" r="0" t="0"/>
          <a:stretch/>
        </p:blipFill>
        <p:spPr>
          <a:xfrm>
            <a:off x="-3953755" y="-2037373"/>
            <a:ext cx="7206188" cy="6184337"/>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BIG_NUMBER_1_1_2_1_1_1_1">
    <p:bg>
      <p:bgPr>
        <a:gradFill>
          <a:gsLst>
            <a:gs pos="0">
              <a:srgbClr val="002258"/>
            </a:gs>
            <a:gs pos="100000">
              <a:srgbClr val="090024"/>
            </a:gs>
          </a:gsLst>
          <a:path path="circle">
            <a:fillToRect b="50%" l="50%" r="50%" t="50%"/>
          </a:path>
          <a:tileRect/>
        </a:gradFill>
      </p:bgPr>
    </p:bg>
    <p:spTree>
      <p:nvGrpSpPr>
        <p:cNvPr id="1006" name="Shape 1006"/>
        <p:cNvGrpSpPr/>
        <p:nvPr/>
      </p:nvGrpSpPr>
      <p:grpSpPr>
        <a:xfrm>
          <a:off x="0" y="0"/>
          <a:ext cx="0" cy="0"/>
          <a:chOff x="0" y="0"/>
          <a:chExt cx="0" cy="0"/>
        </a:xfrm>
      </p:grpSpPr>
      <p:sp>
        <p:nvSpPr>
          <p:cNvPr id="1007" name="Google Shape;1007;g28d7a568423_1_2914"/>
          <p:cNvSpPr txBox="1"/>
          <p:nvPr>
            <p:ph type="title"/>
          </p:nvPr>
        </p:nvSpPr>
        <p:spPr>
          <a:xfrm>
            <a:off x="5784250" y="534900"/>
            <a:ext cx="2076600" cy="42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800"/>
              <a:buNone/>
              <a:defRPr sz="1800">
                <a:solidFill>
                  <a:srgbClr val="FFFFFF"/>
                </a:solidFill>
              </a:defRPr>
            </a:lvl1pPr>
            <a:lvl2pPr lvl="1" algn="r">
              <a:lnSpc>
                <a:spcPct val="100000"/>
              </a:lnSpc>
              <a:spcBef>
                <a:spcPts val="0"/>
              </a:spcBef>
              <a:spcAft>
                <a:spcPts val="0"/>
              </a:spcAft>
              <a:buClr>
                <a:srgbClr val="FFFFFF"/>
              </a:buClr>
              <a:buSzPts val="1800"/>
              <a:buNone/>
              <a:defRPr sz="1800">
                <a:solidFill>
                  <a:srgbClr val="FFFFFF"/>
                </a:solidFill>
              </a:defRPr>
            </a:lvl2pPr>
            <a:lvl3pPr lvl="2" algn="r">
              <a:lnSpc>
                <a:spcPct val="100000"/>
              </a:lnSpc>
              <a:spcBef>
                <a:spcPts val="0"/>
              </a:spcBef>
              <a:spcAft>
                <a:spcPts val="0"/>
              </a:spcAft>
              <a:buClr>
                <a:srgbClr val="FFFFFF"/>
              </a:buClr>
              <a:buSzPts val="1800"/>
              <a:buNone/>
              <a:defRPr sz="1800">
                <a:solidFill>
                  <a:srgbClr val="FFFFFF"/>
                </a:solidFill>
              </a:defRPr>
            </a:lvl3pPr>
            <a:lvl4pPr lvl="3" algn="r">
              <a:lnSpc>
                <a:spcPct val="100000"/>
              </a:lnSpc>
              <a:spcBef>
                <a:spcPts val="0"/>
              </a:spcBef>
              <a:spcAft>
                <a:spcPts val="0"/>
              </a:spcAft>
              <a:buClr>
                <a:srgbClr val="FFFFFF"/>
              </a:buClr>
              <a:buSzPts val="1800"/>
              <a:buNone/>
              <a:defRPr sz="1800">
                <a:solidFill>
                  <a:srgbClr val="FFFFFF"/>
                </a:solidFill>
              </a:defRPr>
            </a:lvl4pPr>
            <a:lvl5pPr lvl="4" algn="r">
              <a:lnSpc>
                <a:spcPct val="100000"/>
              </a:lnSpc>
              <a:spcBef>
                <a:spcPts val="0"/>
              </a:spcBef>
              <a:spcAft>
                <a:spcPts val="0"/>
              </a:spcAft>
              <a:buClr>
                <a:srgbClr val="FFFFFF"/>
              </a:buClr>
              <a:buSzPts val="1800"/>
              <a:buNone/>
              <a:defRPr sz="1800">
                <a:solidFill>
                  <a:srgbClr val="FFFFFF"/>
                </a:solidFill>
              </a:defRPr>
            </a:lvl5pPr>
            <a:lvl6pPr lvl="5" algn="r">
              <a:lnSpc>
                <a:spcPct val="100000"/>
              </a:lnSpc>
              <a:spcBef>
                <a:spcPts val="0"/>
              </a:spcBef>
              <a:spcAft>
                <a:spcPts val="0"/>
              </a:spcAft>
              <a:buClr>
                <a:srgbClr val="FFFFFF"/>
              </a:buClr>
              <a:buSzPts val="1800"/>
              <a:buNone/>
              <a:defRPr sz="1800">
                <a:solidFill>
                  <a:srgbClr val="FFFFFF"/>
                </a:solidFill>
              </a:defRPr>
            </a:lvl6pPr>
            <a:lvl7pPr lvl="6" algn="r">
              <a:lnSpc>
                <a:spcPct val="100000"/>
              </a:lnSpc>
              <a:spcBef>
                <a:spcPts val="0"/>
              </a:spcBef>
              <a:spcAft>
                <a:spcPts val="0"/>
              </a:spcAft>
              <a:buClr>
                <a:srgbClr val="FFFFFF"/>
              </a:buClr>
              <a:buSzPts val="1800"/>
              <a:buNone/>
              <a:defRPr sz="1800">
                <a:solidFill>
                  <a:srgbClr val="FFFFFF"/>
                </a:solidFill>
              </a:defRPr>
            </a:lvl7pPr>
            <a:lvl8pPr lvl="7" algn="r">
              <a:lnSpc>
                <a:spcPct val="100000"/>
              </a:lnSpc>
              <a:spcBef>
                <a:spcPts val="0"/>
              </a:spcBef>
              <a:spcAft>
                <a:spcPts val="0"/>
              </a:spcAft>
              <a:buClr>
                <a:srgbClr val="FFFFFF"/>
              </a:buClr>
              <a:buSzPts val="1800"/>
              <a:buNone/>
              <a:defRPr sz="1800">
                <a:solidFill>
                  <a:srgbClr val="FFFFFF"/>
                </a:solidFill>
              </a:defRPr>
            </a:lvl8pPr>
            <a:lvl9pPr lvl="8" algn="r">
              <a:lnSpc>
                <a:spcPct val="100000"/>
              </a:lnSpc>
              <a:spcBef>
                <a:spcPts val="0"/>
              </a:spcBef>
              <a:spcAft>
                <a:spcPts val="0"/>
              </a:spcAft>
              <a:buClr>
                <a:srgbClr val="FFFFFF"/>
              </a:buClr>
              <a:buSzPts val="1800"/>
              <a:buNone/>
              <a:defRPr sz="1800">
                <a:solidFill>
                  <a:srgbClr val="FFFFFF"/>
                </a:solidFill>
              </a:defRPr>
            </a:lvl9pPr>
          </a:lstStyle>
          <a:p/>
        </p:txBody>
      </p:sp>
      <p:pic>
        <p:nvPicPr>
          <p:cNvPr id="1008" name="Google Shape;1008;g28d7a568423_1_2914"/>
          <p:cNvPicPr preferRelativeResize="0"/>
          <p:nvPr/>
        </p:nvPicPr>
        <p:blipFill rotWithShape="1">
          <a:blip r:embed="rId2">
            <a:alphaModFix/>
          </a:blip>
          <a:srcRect b="0" l="0" r="0" t="6006"/>
          <a:stretch/>
        </p:blipFill>
        <p:spPr>
          <a:xfrm rot="9181030">
            <a:off x="3083110" y="1256186"/>
            <a:ext cx="5631857" cy="5156177"/>
          </a:xfrm>
          <a:prstGeom prst="rect">
            <a:avLst/>
          </a:prstGeom>
          <a:noFill/>
          <a:ln>
            <a:noFill/>
          </a:ln>
        </p:spPr>
      </p:pic>
      <p:pic>
        <p:nvPicPr>
          <p:cNvPr id="1009" name="Google Shape;1009;g28d7a568423_1_2914"/>
          <p:cNvPicPr preferRelativeResize="0"/>
          <p:nvPr/>
        </p:nvPicPr>
        <p:blipFill rotWithShape="1">
          <a:blip r:embed="rId2">
            <a:alphaModFix/>
          </a:blip>
          <a:srcRect b="0" l="0" r="39206" t="48368"/>
          <a:stretch/>
        </p:blipFill>
        <p:spPr>
          <a:xfrm rot="-4778538">
            <a:off x="-621497" y="-68419"/>
            <a:ext cx="3423869" cy="2832336"/>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6">
  <p:cSld name="BIG_NUMBER_1_1_2_1_1_1_2">
    <p:bg>
      <p:bgPr>
        <a:gradFill>
          <a:gsLst>
            <a:gs pos="0">
              <a:srgbClr val="002258"/>
            </a:gs>
            <a:gs pos="100000">
              <a:srgbClr val="090024"/>
            </a:gs>
          </a:gsLst>
          <a:path path="circle">
            <a:fillToRect b="50%" l="50%" r="50%" t="50%"/>
          </a:path>
          <a:tileRect/>
        </a:gradFill>
      </p:bgPr>
    </p:bg>
    <p:spTree>
      <p:nvGrpSpPr>
        <p:cNvPr id="1010" name="Shape 1010"/>
        <p:cNvGrpSpPr/>
        <p:nvPr/>
      </p:nvGrpSpPr>
      <p:grpSpPr>
        <a:xfrm>
          <a:off x="0" y="0"/>
          <a:ext cx="0" cy="0"/>
          <a:chOff x="0" y="0"/>
          <a:chExt cx="0" cy="0"/>
        </a:xfrm>
      </p:grpSpPr>
      <p:pic>
        <p:nvPicPr>
          <p:cNvPr id="1011" name="Google Shape;1011;g28d7a568423_1_2918"/>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012" name="Google Shape;1012;g28d7a568423_1_291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13" name="Google Shape;1013;g28d7a568423_1_2918"/>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8d7a568423_1_2918"/>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g28d7a568423_1_2918"/>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g28d7a568423_1_2918"/>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7" name="Google Shape;1017;g28d7a568423_1_2918"/>
          <p:cNvPicPr preferRelativeResize="0"/>
          <p:nvPr/>
        </p:nvPicPr>
        <p:blipFill rotWithShape="1">
          <a:blip r:embed="rId3">
            <a:alphaModFix/>
          </a:blip>
          <a:srcRect b="0" l="0" r="28534" t="19159"/>
          <a:stretch/>
        </p:blipFill>
        <p:spPr>
          <a:xfrm>
            <a:off x="5636975" y="-199400"/>
            <a:ext cx="3773825" cy="4158176"/>
          </a:xfrm>
          <a:prstGeom prst="rect">
            <a:avLst/>
          </a:prstGeom>
          <a:noFill/>
          <a:ln>
            <a:noFill/>
          </a:ln>
        </p:spPr>
      </p:pic>
      <p:pic>
        <p:nvPicPr>
          <p:cNvPr id="1018" name="Google Shape;1018;g28d7a568423_1_2918"/>
          <p:cNvPicPr preferRelativeResize="0"/>
          <p:nvPr/>
        </p:nvPicPr>
        <p:blipFill rotWithShape="1">
          <a:blip r:embed="rId3">
            <a:alphaModFix/>
          </a:blip>
          <a:srcRect b="29473" l="0" r="23564" t="0"/>
          <a:stretch/>
        </p:blipFill>
        <p:spPr>
          <a:xfrm rot="5400000">
            <a:off x="-428474" y="1096851"/>
            <a:ext cx="4514900" cy="4057647"/>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7">
  <p:cSld name="BIG_NUMBER_1_1_2_1_1_1_2_1">
    <p:bg>
      <p:bgPr>
        <a:gradFill>
          <a:gsLst>
            <a:gs pos="0">
              <a:srgbClr val="002258"/>
            </a:gs>
            <a:gs pos="100000">
              <a:srgbClr val="090024"/>
            </a:gs>
          </a:gsLst>
          <a:path path="circle">
            <a:fillToRect b="50%" l="50%" r="50%" t="50%"/>
          </a:path>
          <a:tileRect/>
        </a:gradFill>
      </p:bgPr>
    </p:bg>
    <p:spTree>
      <p:nvGrpSpPr>
        <p:cNvPr id="1019" name="Shape 1019"/>
        <p:cNvGrpSpPr/>
        <p:nvPr/>
      </p:nvGrpSpPr>
      <p:grpSpPr>
        <a:xfrm>
          <a:off x="0" y="0"/>
          <a:ext cx="0" cy="0"/>
          <a:chOff x="0" y="0"/>
          <a:chExt cx="0" cy="0"/>
        </a:xfrm>
      </p:grpSpPr>
      <p:pic>
        <p:nvPicPr>
          <p:cNvPr id="1020" name="Google Shape;1020;g28d7a568423_1_292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021" name="Google Shape;1021;g28d7a568423_1_292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22" name="Google Shape;1022;g28d7a568423_1_292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g28d7a568423_1_292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g28d7a568423_1_292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1_1_2">
    <p:bg>
      <p:bgPr>
        <a:gradFill>
          <a:gsLst>
            <a:gs pos="0">
              <a:srgbClr val="002258"/>
            </a:gs>
            <a:gs pos="100000">
              <a:srgbClr val="090024"/>
            </a:gs>
          </a:gsLst>
          <a:path path="circle">
            <a:fillToRect b="50%" l="50%" r="50%" t="50%"/>
          </a:path>
          <a:tileRect/>
        </a:gradFill>
      </p:bgPr>
    </p:bg>
    <p:spTree>
      <p:nvGrpSpPr>
        <p:cNvPr id="1025" name="Shape 1025"/>
        <p:cNvGrpSpPr/>
        <p:nvPr/>
      </p:nvGrpSpPr>
      <p:grpSpPr>
        <a:xfrm>
          <a:off x="0" y="0"/>
          <a:ext cx="0" cy="0"/>
          <a:chOff x="0" y="0"/>
          <a:chExt cx="0" cy="0"/>
        </a:xfrm>
      </p:grpSpPr>
      <p:pic>
        <p:nvPicPr>
          <p:cNvPr id="1026" name="Google Shape;1026;g28d7a568423_1_2933"/>
          <p:cNvPicPr preferRelativeResize="0"/>
          <p:nvPr/>
        </p:nvPicPr>
        <p:blipFill rotWithShape="1">
          <a:blip r:embed="rId2">
            <a:alphaModFix amt="8000"/>
          </a:blip>
          <a:srcRect b="0" l="0" r="0" t="0"/>
          <a:stretch/>
        </p:blipFill>
        <p:spPr>
          <a:xfrm>
            <a:off x="1907050" y="69663"/>
            <a:ext cx="6755498" cy="5004176"/>
          </a:xfrm>
          <a:prstGeom prst="rect">
            <a:avLst/>
          </a:prstGeom>
          <a:noFill/>
          <a:ln>
            <a:noFill/>
          </a:ln>
        </p:spPr>
      </p:pic>
      <p:sp>
        <p:nvSpPr>
          <p:cNvPr id="1027" name="Google Shape;1027;g28d7a568423_1_2933"/>
          <p:cNvSpPr txBox="1"/>
          <p:nvPr>
            <p:ph type="title"/>
          </p:nvPr>
        </p:nvSpPr>
        <p:spPr>
          <a:xfrm>
            <a:off x="1021138"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28" name="Google Shape;1028;g28d7a568423_1_2933"/>
          <p:cNvSpPr txBox="1"/>
          <p:nvPr>
            <p:ph idx="1" type="subTitle"/>
          </p:nvPr>
        </p:nvSpPr>
        <p:spPr>
          <a:xfrm>
            <a:off x="1021138"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29" name="Google Shape;1029;g28d7a568423_1_2933"/>
          <p:cNvSpPr txBox="1"/>
          <p:nvPr>
            <p:ph idx="2" type="title"/>
          </p:nvPr>
        </p:nvSpPr>
        <p:spPr>
          <a:xfrm>
            <a:off x="2852475"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30" name="Google Shape;1030;g28d7a568423_1_2933"/>
          <p:cNvSpPr txBox="1"/>
          <p:nvPr>
            <p:ph idx="3" type="subTitle"/>
          </p:nvPr>
        </p:nvSpPr>
        <p:spPr>
          <a:xfrm>
            <a:off x="2852475"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31" name="Google Shape;1031;g28d7a568423_1_2933"/>
          <p:cNvSpPr txBox="1"/>
          <p:nvPr>
            <p:ph idx="4" type="title"/>
          </p:nvPr>
        </p:nvSpPr>
        <p:spPr>
          <a:xfrm>
            <a:off x="468381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32" name="Google Shape;1032;g28d7a568423_1_2933"/>
          <p:cNvSpPr txBox="1"/>
          <p:nvPr>
            <p:ph idx="5" type="subTitle"/>
          </p:nvPr>
        </p:nvSpPr>
        <p:spPr>
          <a:xfrm>
            <a:off x="468381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33" name="Google Shape;1033;g28d7a568423_1_2933"/>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34" name="Google Shape;1034;g28d7a568423_1_2933"/>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g28d7a568423_1_2933"/>
          <p:cNvSpPr txBox="1"/>
          <p:nvPr>
            <p:ph idx="7" type="title"/>
          </p:nvPr>
        </p:nvSpPr>
        <p:spPr>
          <a:xfrm>
            <a:off x="6515163" y="3261450"/>
            <a:ext cx="16077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36" name="Google Shape;1036;g28d7a568423_1_2933"/>
          <p:cNvSpPr txBox="1"/>
          <p:nvPr>
            <p:ph idx="8" type="subTitle"/>
          </p:nvPr>
        </p:nvSpPr>
        <p:spPr>
          <a:xfrm>
            <a:off x="6515163" y="3577975"/>
            <a:ext cx="16077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37" name="Google Shape;1037;g28d7a568423_1_2933"/>
          <p:cNvSpPr/>
          <p:nvPr/>
        </p:nvSpPr>
        <p:spPr>
          <a:xfrm>
            <a:off x="174425" y="18195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g28d7a568423_1_2933"/>
          <p:cNvSpPr/>
          <p:nvPr/>
        </p:nvSpPr>
        <p:spPr>
          <a:xfrm>
            <a:off x="2668275"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g28d7a568423_1_2933"/>
          <p:cNvSpPr/>
          <p:nvPr/>
        </p:nvSpPr>
        <p:spPr>
          <a:xfrm>
            <a:off x="4375250" y="437056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g28d7a568423_1_2933"/>
          <p:cNvSpPr/>
          <p:nvPr/>
        </p:nvSpPr>
        <p:spPr>
          <a:xfrm>
            <a:off x="6651200" y="2837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g28d7a568423_1_2933"/>
          <p:cNvSpPr/>
          <p:nvPr/>
        </p:nvSpPr>
        <p:spPr>
          <a:xfrm>
            <a:off x="8833450" y="17325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g28d7a568423_1_2933"/>
          <p:cNvSpPr/>
          <p:nvPr/>
        </p:nvSpPr>
        <p:spPr>
          <a:xfrm>
            <a:off x="8766525" y="4631013"/>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43" name="Google Shape;1043;g28d7a568423_1_2933"/>
          <p:cNvPicPr preferRelativeResize="0"/>
          <p:nvPr/>
        </p:nvPicPr>
        <p:blipFill rotWithShape="1">
          <a:blip r:embed="rId3">
            <a:alphaModFix/>
          </a:blip>
          <a:srcRect b="52614" l="17259" r="0" t="0"/>
          <a:stretch/>
        </p:blipFill>
        <p:spPr>
          <a:xfrm rot="-7582850">
            <a:off x="6613442" y="-162699"/>
            <a:ext cx="4933720" cy="2913471"/>
          </a:xfrm>
          <a:prstGeom prst="rect">
            <a:avLst/>
          </a:prstGeom>
          <a:noFill/>
          <a:ln>
            <a:noFill/>
          </a:ln>
        </p:spPr>
      </p:pic>
      <p:pic>
        <p:nvPicPr>
          <p:cNvPr id="1044" name="Google Shape;1044;g28d7a568423_1_2933"/>
          <p:cNvPicPr preferRelativeResize="0"/>
          <p:nvPr/>
        </p:nvPicPr>
        <p:blipFill rotWithShape="1">
          <a:blip r:embed="rId3">
            <a:alphaModFix/>
          </a:blip>
          <a:srcRect b="0" l="0" r="24992" t="44398"/>
          <a:stretch/>
        </p:blipFill>
        <p:spPr>
          <a:xfrm rot="-4748208">
            <a:off x="-1089235" y="-112694"/>
            <a:ext cx="3983823" cy="304536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BIG_NUMBER_1_1_2">
    <p:bg>
      <p:bgPr>
        <a:gradFill>
          <a:gsLst>
            <a:gs pos="0">
              <a:srgbClr val="002258"/>
            </a:gs>
            <a:gs pos="100000">
              <a:srgbClr val="090024"/>
            </a:gs>
          </a:gsLst>
          <a:path path="circle">
            <a:fillToRect b="50%" l="50%" r="50%" t="50%"/>
          </a:path>
          <a:tileRect/>
        </a:gradFill>
      </p:bgPr>
    </p:bg>
    <p:spTree>
      <p:nvGrpSpPr>
        <p:cNvPr id="131" name="Shape 131"/>
        <p:cNvGrpSpPr/>
        <p:nvPr/>
      </p:nvGrpSpPr>
      <p:grpSpPr>
        <a:xfrm>
          <a:off x="0" y="0"/>
          <a:ext cx="0" cy="0"/>
          <a:chOff x="0" y="0"/>
          <a:chExt cx="0" cy="0"/>
        </a:xfrm>
      </p:grpSpPr>
      <p:pic>
        <p:nvPicPr>
          <p:cNvPr id="132" name="Google Shape;132;g28d7a568423_1_377"/>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33" name="Google Shape;133;g28d7a568423_1_37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34" name="Google Shape;134;g28d7a568423_1_37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g28d7a568423_1_377"/>
          <p:cNvSpPr/>
          <p:nvPr/>
        </p:nvSpPr>
        <p:spPr>
          <a:xfrm>
            <a:off x="328375" y="447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g28d7a568423_1_377"/>
          <p:cNvSpPr/>
          <p:nvPr/>
        </p:nvSpPr>
        <p:spPr>
          <a:xfrm>
            <a:off x="8343750" y="46597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g28d7a568423_1_377"/>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 name="Google Shape;138;g28d7a568423_1_377"/>
          <p:cNvPicPr preferRelativeResize="0"/>
          <p:nvPr/>
        </p:nvPicPr>
        <p:blipFill rotWithShape="1">
          <a:blip r:embed="rId3">
            <a:alphaModFix/>
          </a:blip>
          <a:srcRect b="0" l="0" r="39838" t="36240"/>
          <a:stretch/>
        </p:blipFill>
        <p:spPr>
          <a:xfrm>
            <a:off x="6419025" y="-275575"/>
            <a:ext cx="3053319" cy="2748399"/>
          </a:xfrm>
          <a:prstGeom prst="rect">
            <a:avLst/>
          </a:prstGeom>
          <a:noFill/>
          <a:ln>
            <a:noFill/>
          </a:ln>
        </p:spPr>
      </p:pic>
      <p:pic>
        <p:nvPicPr>
          <p:cNvPr id="139" name="Google Shape;139;g28d7a568423_1_377"/>
          <p:cNvPicPr preferRelativeResize="0"/>
          <p:nvPr/>
        </p:nvPicPr>
        <p:blipFill rotWithShape="1">
          <a:blip r:embed="rId3">
            <a:alphaModFix/>
          </a:blip>
          <a:srcRect b="0" l="0" r="38446" t="44134"/>
          <a:stretch/>
        </p:blipFill>
        <p:spPr>
          <a:xfrm rot="10800000">
            <a:off x="-323681" y="3029624"/>
            <a:ext cx="3124031" cy="2408124"/>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p:cSld name="BIG_NUMBER_1_1_2_1_1_1_2_1_1">
    <p:bg>
      <p:bgPr>
        <a:gradFill>
          <a:gsLst>
            <a:gs pos="0">
              <a:srgbClr val="002258"/>
            </a:gs>
            <a:gs pos="100000">
              <a:srgbClr val="090024"/>
            </a:gs>
          </a:gsLst>
          <a:path path="circle">
            <a:fillToRect b="50%" l="50%" r="50%" t="50%"/>
          </a:path>
          <a:tileRect/>
        </a:gradFill>
      </p:bgPr>
    </p:bg>
    <p:spTree>
      <p:nvGrpSpPr>
        <p:cNvPr id="1045" name="Shape 1045"/>
        <p:cNvGrpSpPr/>
        <p:nvPr/>
      </p:nvGrpSpPr>
      <p:grpSpPr>
        <a:xfrm>
          <a:off x="0" y="0"/>
          <a:ext cx="0" cy="0"/>
          <a:chOff x="0" y="0"/>
          <a:chExt cx="0" cy="0"/>
        </a:xfrm>
      </p:grpSpPr>
      <p:pic>
        <p:nvPicPr>
          <p:cNvPr id="1046" name="Google Shape;1046;g28d7a568423_1_2953"/>
          <p:cNvPicPr preferRelativeResize="0"/>
          <p:nvPr/>
        </p:nvPicPr>
        <p:blipFill rotWithShape="1">
          <a:blip r:embed="rId2">
            <a:alphaModFix amt="10000"/>
          </a:blip>
          <a:srcRect b="26331" l="0" r="0" t="18115"/>
          <a:stretch/>
        </p:blipFill>
        <p:spPr>
          <a:xfrm rot="10800000">
            <a:off x="76199" y="-2"/>
            <a:ext cx="8991600" cy="5143500"/>
          </a:xfrm>
          <a:prstGeom prst="rect">
            <a:avLst/>
          </a:prstGeom>
          <a:noFill/>
          <a:ln>
            <a:noFill/>
          </a:ln>
        </p:spPr>
      </p:pic>
      <p:sp>
        <p:nvSpPr>
          <p:cNvPr id="1047" name="Google Shape;1047;g28d7a568423_1_2953"/>
          <p:cNvSpPr txBox="1"/>
          <p:nvPr>
            <p:ph idx="1" type="subTitle"/>
          </p:nvPr>
        </p:nvSpPr>
        <p:spPr>
          <a:xfrm>
            <a:off x="5236463"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048" name="Google Shape;1048;g28d7a568423_1_2953"/>
          <p:cNvSpPr/>
          <p:nvPr/>
        </p:nvSpPr>
        <p:spPr>
          <a:xfrm>
            <a:off x="4088550" y="43285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g28d7a568423_1_2953"/>
          <p:cNvSpPr/>
          <p:nvPr/>
        </p:nvSpPr>
        <p:spPr>
          <a:xfrm>
            <a:off x="7874675" y="32166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g28d7a568423_1_2953"/>
          <p:cNvSpPr/>
          <p:nvPr/>
        </p:nvSpPr>
        <p:spPr>
          <a:xfrm>
            <a:off x="399850" y="10780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g28d7a568423_1_2953"/>
          <p:cNvSpPr/>
          <p:nvPr/>
        </p:nvSpPr>
        <p:spPr>
          <a:xfrm>
            <a:off x="8739050"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g28d7a568423_1_2953"/>
          <p:cNvSpPr/>
          <p:nvPr/>
        </p:nvSpPr>
        <p:spPr>
          <a:xfrm>
            <a:off x="6766825"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53" name="Google Shape;1053;g28d7a568423_1_2953"/>
          <p:cNvPicPr preferRelativeResize="0"/>
          <p:nvPr/>
        </p:nvPicPr>
        <p:blipFill rotWithShape="1">
          <a:blip r:embed="rId3">
            <a:alphaModFix/>
          </a:blip>
          <a:srcRect b="0" l="0" r="32989" t="27703"/>
          <a:stretch/>
        </p:blipFill>
        <p:spPr>
          <a:xfrm rot="1476221">
            <a:off x="4111941" y="-1201320"/>
            <a:ext cx="6863724" cy="4881206"/>
          </a:xfrm>
          <a:prstGeom prst="rect">
            <a:avLst/>
          </a:prstGeom>
          <a:noFill/>
          <a:ln>
            <a:noFill/>
          </a:ln>
        </p:spPr>
      </p:pic>
      <p:sp>
        <p:nvSpPr>
          <p:cNvPr id="1054" name="Google Shape;1054;g28d7a568423_1_295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1">
  <p:cSld name="BIG_NUMBER_1_1_2_1_1_1_2_1_1_1">
    <p:bg>
      <p:bgPr>
        <a:gradFill>
          <a:gsLst>
            <a:gs pos="0">
              <a:srgbClr val="002258"/>
            </a:gs>
            <a:gs pos="100000">
              <a:srgbClr val="090024"/>
            </a:gs>
          </a:gsLst>
          <a:path path="circle">
            <a:fillToRect b="50%" l="50%" r="50%" t="50%"/>
          </a:path>
          <a:tileRect/>
        </a:gradFill>
      </p:bgPr>
    </p:bg>
    <p:spTree>
      <p:nvGrpSpPr>
        <p:cNvPr id="1055" name="Shape 1055"/>
        <p:cNvGrpSpPr/>
        <p:nvPr/>
      </p:nvGrpSpPr>
      <p:grpSpPr>
        <a:xfrm>
          <a:off x="0" y="0"/>
          <a:ext cx="0" cy="0"/>
          <a:chOff x="0" y="0"/>
          <a:chExt cx="0" cy="0"/>
        </a:xfrm>
      </p:grpSpPr>
      <p:pic>
        <p:nvPicPr>
          <p:cNvPr id="1056" name="Google Shape;1056;g28d7a568423_1_2963"/>
          <p:cNvPicPr preferRelativeResize="0"/>
          <p:nvPr/>
        </p:nvPicPr>
        <p:blipFill rotWithShape="1">
          <a:blip r:embed="rId2">
            <a:alphaModFix amt="7000"/>
          </a:blip>
          <a:srcRect b="40949" l="15633" r="0" t="7923"/>
          <a:stretch/>
        </p:blipFill>
        <p:spPr>
          <a:xfrm>
            <a:off x="0" y="0"/>
            <a:ext cx="8242077" cy="5143500"/>
          </a:xfrm>
          <a:prstGeom prst="rect">
            <a:avLst/>
          </a:prstGeom>
          <a:noFill/>
          <a:ln>
            <a:noFill/>
          </a:ln>
        </p:spPr>
      </p:pic>
      <p:sp>
        <p:nvSpPr>
          <p:cNvPr id="1057" name="Google Shape;1057;g28d7a568423_1_2963"/>
          <p:cNvSpPr txBox="1"/>
          <p:nvPr>
            <p:ph idx="1" type="subTitle"/>
          </p:nvPr>
        </p:nvSpPr>
        <p:spPr>
          <a:xfrm>
            <a:off x="1812175" y="3400877"/>
            <a:ext cx="2544300" cy="792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r">
              <a:lnSpc>
                <a:spcPct val="100000"/>
              </a:lnSpc>
              <a:spcBef>
                <a:spcPts val="0"/>
              </a:spcBef>
              <a:spcAft>
                <a:spcPts val="0"/>
              </a:spcAft>
              <a:buClr>
                <a:srgbClr val="FFFFFF"/>
              </a:buClr>
              <a:buSzPts val="2800"/>
              <a:buNone/>
              <a:defRPr sz="2800">
                <a:solidFill>
                  <a:srgbClr val="FFFFFF"/>
                </a:solidFill>
              </a:defRPr>
            </a:lvl2pPr>
            <a:lvl3pPr lvl="2" algn="r">
              <a:lnSpc>
                <a:spcPct val="100000"/>
              </a:lnSpc>
              <a:spcBef>
                <a:spcPts val="0"/>
              </a:spcBef>
              <a:spcAft>
                <a:spcPts val="0"/>
              </a:spcAft>
              <a:buClr>
                <a:srgbClr val="FFFFFF"/>
              </a:buClr>
              <a:buSzPts val="2800"/>
              <a:buNone/>
              <a:defRPr sz="2800">
                <a:solidFill>
                  <a:srgbClr val="FFFFFF"/>
                </a:solidFill>
              </a:defRPr>
            </a:lvl3pPr>
            <a:lvl4pPr lvl="3" algn="r">
              <a:lnSpc>
                <a:spcPct val="100000"/>
              </a:lnSpc>
              <a:spcBef>
                <a:spcPts val="0"/>
              </a:spcBef>
              <a:spcAft>
                <a:spcPts val="0"/>
              </a:spcAft>
              <a:buClr>
                <a:srgbClr val="FFFFFF"/>
              </a:buClr>
              <a:buSzPts val="2800"/>
              <a:buNone/>
              <a:defRPr sz="2800">
                <a:solidFill>
                  <a:srgbClr val="FFFFFF"/>
                </a:solidFill>
              </a:defRPr>
            </a:lvl4pPr>
            <a:lvl5pPr lvl="4" algn="r">
              <a:lnSpc>
                <a:spcPct val="100000"/>
              </a:lnSpc>
              <a:spcBef>
                <a:spcPts val="0"/>
              </a:spcBef>
              <a:spcAft>
                <a:spcPts val="0"/>
              </a:spcAft>
              <a:buClr>
                <a:srgbClr val="FFFFFF"/>
              </a:buClr>
              <a:buSzPts val="2800"/>
              <a:buNone/>
              <a:defRPr sz="2800">
                <a:solidFill>
                  <a:srgbClr val="FFFFFF"/>
                </a:solidFill>
              </a:defRPr>
            </a:lvl5pPr>
            <a:lvl6pPr lvl="5" algn="r">
              <a:lnSpc>
                <a:spcPct val="100000"/>
              </a:lnSpc>
              <a:spcBef>
                <a:spcPts val="0"/>
              </a:spcBef>
              <a:spcAft>
                <a:spcPts val="0"/>
              </a:spcAft>
              <a:buClr>
                <a:srgbClr val="FFFFFF"/>
              </a:buClr>
              <a:buSzPts val="2800"/>
              <a:buNone/>
              <a:defRPr sz="2800">
                <a:solidFill>
                  <a:srgbClr val="FFFFFF"/>
                </a:solidFill>
              </a:defRPr>
            </a:lvl6pPr>
            <a:lvl7pPr lvl="6" algn="r">
              <a:lnSpc>
                <a:spcPct val="100000"/>
              </a:lnSpc>
              <a:spcBef>
                <a:spcPts val="0"/>
              </a:spcBef>
              <a:spcAft>
                <a:spcPts val="0"/>
              </a:spcAft>
              <a:buClr>
                <a:srgbClr val="FFFFFF"/>
              </a:buClr>
              <a:buSzPts val="2800"/>
              <a:buNone/>
              <a:defRPr sz="2800">
                <a:solidFill>
                  <a:srgbClr val="FFFFFF"/>
                </a:solidFill>
              </a:defRPr>
            </a:lvl7pPr>
            <a:lvl8pPr lvl="7" algn="r">
              <a:lnSpc>
                <a:spcPct val="100000"/>
              </a:lnSpc>
              <a:spcBef>
                <a:spcPts val="0"/>
              </a:spcBef>
              <a:spcAft>
                <a:spcPts val="0"/>
              </a:spcAft>
              <a:buClr>
                <a:srgbClr val="FFFFFF"/>
              </a:buClr>
              <a:buSzPts val="2800"/>
              <a:buNone/>
              <a:defRPr sz="2800">
                <a:solidFill>
                  <a:srgbClr val="FFFFFF"/>
                </a:solidFill>
              </a:defRPr>
            </a:lvl8pPr>
            <a:lvl9pPr lvl="8" algn="r">
              <a:lnSpc>
                <a:spcPct val="100000"/>
              </a:lnSpc>
              <a:spcBef>
                <a:spcPts val="0"/>
              </a:spcBef>
              <a:spcAft>
                <a:spcPts val="0"/>
              </a:spcAft>
              <a:buClr>
                <a:srgbClr val="FFFFFF"/>
              </a:buClr>
              <a:buSzPts val="2800"/>
              <a:buNone/>
              <a:defRPr sz="2800">
                <a:solidFill>
                  <a:srgbClr val="FFFFFF"/>
                </a:solidFill>
              </a:defRPr>
            </a:lvl9pPr>
          </a:lstStyle>
          <a:p/>
        </p:txBody>
      </p:sp>
      <p:sp>
        <p:nvSpPr>
          <p:cNvPr id="1058" name="Google Shape;1058;g28d7a568423_1_2963"/>
          <p:cNvSpPr/>
          <p:nvPr/>
        </p:nvSpPr>
        <p:spPr>
          <a:xfrm rot="10800000">
            <a:off x="5050350" y="10300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g28d7a568423_1_2963"/>
          <p:cNvSpPr/>
          <p:nvPr/>
        </p:nvSpPr>
        <p:spPr>
          <a:xfrm rot="10800000">
            <a:off x="4624600" y="22623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g28d7a568423_1_2963"/>
          <p:cNvSpPr/>
          <p:nvPr/>
        </p:nvSpPr>
        <p:spPr>
          <a:xfrm rot="10800000">
            <a:off x="8739050" y="42804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g28d7a568423_1_2963"/>
          <p:cNvSpPr/>
          <p:nvPr/>
        </p:nvSpPr>
        <p:spPr>
          <a:xfrm rot="10800000">
            <a:off x="399850" y="5349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g28d7a568423_1_2963"/>
          <p:cNvSpPr/>
          <p:nvPr/>
        </p:nvSpPr>
        <p:spPr>
          <a:xfrm rot="10800000">
            <a:off x="2372075" y="48236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3" name="Google Shape;1063;g28d7a568423_1_2963"/>
          <p:cNvPicPr preferRelativeResize="0"/>
          <p:nvPr/>
        </p:nvPicPr>
        <p:blipFill rotWithShape="1">
          <a:blip r:embed="rId3">
            <a:alphaModFix/>
          </a:blip>
          <a:srcRect b="-21" l="32975" r="12" t="27724"/>
          <a:stretch/>
        </p:blipFill>
        <p:spPr>
          <a:xfrm rot="-1569163">
            <a:off x="-2238634" y="-1539406"/>
            <a:ext cx="6863716" cy="4881207"/>
          </a:xfrm>
          <a:prstGeom prst="rect">
            <a:avLst/>
          </a:prstGeom>
          <a:noFill/>
          <a:ln>
            <a:noFill/>
          </a:ln>
        </p:spPr>
      </p:pic>
      <p:sp>
        <p:nvSpPr>
          <p:cNvPr id="1064" name="Google Shape;1064;g28d7a568423_1_296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IC DESIGN 2">
  <p:cSld name="BIG_NUMBER_1_1_2_1_1_1_2_1_1_1_1">
    <p:bg>
      <p:bgPr>
        <a:gradFill>
          <a:gsLst>
            <a:gs pos="0">
              <a:srgbClr val="002258"/>
            </a:gs>
            <a:gs pos="100000">
              <a:srgbClr val="090024"/>
            </a:gs>
          </a:gsLst>
          <a:path path="circle">
            <a:fillToRect b="50%" l="50%" r="50%" t="50%"/>
          </a:path>
          <a:tileRect/>
        </a:gradFill>
      </p:bgPr>
    </p:bg>
    <p:spTree>
      <p:nvGrpSpPr>
        <p:cNvPr id="1065" name="Shape 1065"/>
        <p:cNvGrpSpPr/>
        <p:nvPr/>
      </p:nvGrpSpPr>
      <p:grpSpPr>
        <a:xfrm>
          <a:off x="0" y="0"/>
          <a:ext cx="0" cy="0"/>
          <a:chOff x="0" y="0"/>
          <a:chExt cx="0" cy="0"/>
        </a:xfrm>
      </p:grpSpPr>
      <p:pic>
        <p:nvPicPr>
          <p:cNvPr id="1066" name="Google Shape;1066;g28d7a568423_1_2973"/>
          <p:cNvPicPr preferRelativeResize="0"/>
          <p:nvPr/>
        </p:nvPicPr>
        <p:blipFill rotWithShape="1">
          <a:blip r:embed="rId2">
            <a:alphaModFix amt="10000"/>
          </a:blip>
          <a:srcRect b="26331" l="0" r="0" t="18115"/>
          <a:stretch/>
        </p:blipFill>
        <p:spPr>
          <a:xfrm>
            <a:off x="76200" y="1"/>
            <a:ext cx="8991600" cy="5143500"/>
          </a:xfrm>
          <a:prstGeom prst="rect">
            <a:avLst/>
          </a:prstGeom>
          <a:noFill/>
          <a:ln>
            <a:noFill/>
          </a:ln>
        </p:spPr>
      </p:pic>
      <p:sp>
        <p:nvSpPr>
          <p:cNvPr id="1067" name="Google Shape;1067;g28d7a568423_1_2973"/>
          <p:cNvSpPr txBox="1"/>
          <p:nvPr>
            <p:ph idx="1" type="subTitle"/>
          </p:nvPr>
        </p:nvSpPr>
        <p:spPr>
          <a:xfrm>
            <a:off x="4454075" y="3400877"/>
            <a:ext cx="25443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l">
              <a:lnSpc>
                <a:spcPct val="100000"/>
              </a:lnSpc>
              <a:spcBef>
                <a:spcPts val="0"/>
              </a:spcBef>
              <a:spcAft>
                <a:spcPts val="0"/>
              </a:spcAft>
              <a:buClr>
                <a:srgbClr val="FFFFFF"/>
              </a:buClr>
              <a:buSzPts val="2800"/>
              <a:buNone/>
              <a:defRPr sz="2800">
                <a:solidFill>
                  <a:srgbClr val="FFFFFF"/>
                </a:solidFill>
              </a:defRPr>
            </a:lvl2pPr>
            <a:lvl3pPr lvl="2" algn="l">
              <a:lnSpc>
                <a:spcPct val="100000"/>
              </a:lnSpc>
              <a:spcBef>
                <a:spcPts val="0"/>
              </a:spcBef>
              <a:spcAft>
                <a:spcPts val="0"/>
              </a:spcAft>
              <a:buClr>
                <a:srgbClr val="FFFFFF"/>
              </a:buClr>
              <a:buSzPts val="2800"/>
              <a:buNone/>
              <a:defRPr sz="2800">
                <a:solidFill>
                  <a:srgbClr val="FFFFFF"/>
                </a:solidFill>
              </a:defRPr>
            </a:lvl3pPr>
            <a:lvl4pPr lvl="3" algn="l">
              <a:lnSpc>
                <a:spcPct val="100000"/>
              </a:lnSpc>
              <a:spcBef>
                <a:spcPts val="0"/>
              </a:spcBef>
              <a:spcAft>
                <a:spcPts val="0"/>
              </a:spcAft>
              <a:buClr>
                <a:srgbClr val="FFFFFF"/>
              </a:buClr>
              <a:buSzPts val="2800"/>
              <a:buNone/>
              <a:defRPr sz="2800">
                <a:solidFill>
                  <a:srgbClr val="FFFFFF"/>
                </a:solidFill>
              </a:defRPr>
            </a:lvl4pPr>
            <a:lvl5pPr lvl="4" algn="l">
              <a:lnSpc>
                <a:spcPct val="100000"/>
              </a:lnSpc>
              <a:spcBef>
                <a:spcPts val="0"/>
              </a:spcBef>
              <a:spcAft>
                <a:spcPts val="0"/>
              </a:spcAft>
              <a:buClr>
                <a:srgbClr val="FFFFFF"/>
              </a:buClr>
              <a:buSzPts val="2800"/>
              <a:buNone/>
              <a:defRPr sz="2800">
                <a:solidFill>
                  <a:srgbClr val="FFFFFF"/>
                </a:solidFill>
              </a:defRPr>
            </a:lvl5pPr>
            <a:lvl6pPr lvl="5" algn="l">
              <a:lnSpc>
                <a:spcPct val="100000"/>
              </a:lnSpc>
              <a:spcBef>
                <a:spcPts val="0"/>
              </a:spcBef>
              <a:spcAft>
                <a:spcPts val="0"/>
              </a:spcAft>
              <a:buClr>
                <a:srgbClr val="FFFFFF"/>
              </a:buClr>
              <a:buSzPts val="2800"/>
              <a:buNone/>
              <a:defRPr sz="2800">
                <a:solidFill>
                  <a:srgbClr val="FFFFFF"/>
                </a:solidFill>
              </a:defRPr>
            </a:lvl6pPr>
            <a:lvl7pPr lvl="6" algn="l">
              <a:lnSpc>
                <a:spcPct val="100000"/>
              </a:lnSpc>
              <a:spcBef>
                <a:spcPts val="0"/>
              </a:spcBef>
              <a:spcAft>
                <a:spcPts val="0"/>
              </a:spcAft>
              <a:buClr>
                <a:srgbClr val="FFFFFF"/>
              </a:buClr>
              <a:buSzPts val="2800"/>
              <a:buNone/>
              <a:defRPr sz="2800">
                <a:solidFill>
                  <a:srgbClr val="FFFFFF"/>
                </a:solidFill>
              </a:defRPr>
            </a:lvl7pPr>
            <a:lvl8pPr lvl="7" algn="l">
              <a:lnSpc>
                <a:spcPct val="100000"/>
              </a:lnSpc>
              <a:spcBef>
                <a:spcPts val="0"/>
              </a:spcBef>
              <a:spcAft>
                <a:spcPts val="0"/>
              </a:spcAft>
              <a:buClr>
                <a:srgbClr val="FFFFFF"/>
              </a:buClr>
              <a:buSzPts val="2800"/>
              <a:buNone/>
              <a:defRPr sz="2800">
                <a:solidFill>
                  <a:srgbClr val="FFFFFF"/>
                </a:solidFill>
              </a:defRPr>
            </a:lvl8pPr>
            <a:lvl9pPr lvl="8" algn="l">
              <a:lnSpc>
                <a:spcPct val="100000"/>
              </a:lnSpc>
              <a:spcBef>
                <a:spcPts val="0"/>
              </a:spcBef>
              <a:spcAft>
                <a:spcPts val="0"/>
              </a:spcAft>
              <a:buClr>
                <a:srgbClr val="FFFFFF"/>
              </a:buClr>
              <a:buSzPts val="2800"/>
              <a:buNone/>
              <a:defRPr sz="2800">
                <a:solidFill>
                  <a:srgbClr val="FFFFFF"/>
                </a:solidFill>
              </a:defRPr>
            </a:lvl9pPr>
          </a:lstStyle>
          <a:p/>
        </p:txBody>
      </p:sp>
      <p:sp>
        <p:nvSpPr>
          <p:cNvPr id="1068" name="Google Shape;1068;g28d7a568423_1_2973"/>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g28d7a568423_1_2973"/>
          <p:cNvSpPr/>
          <p:nvPr/>
        </p:nvSpPr>
        <p:spPr>
          <a:xfrm>
            <a:off x="4479900" y="22252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g28d7a568423_1_2973"/>
          <p:cNvSpPr/>
          <p:nvPr/>
        </p:nvSpPr>
        <p:spPr>
          <a:xfrm>
            <a:off x="4091650" y="3805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g28d7a568423_1_2973"/>
          <p:cNvSpPr/>
          <p:nvPr/>
        </p:nvSpPr>
        <p:spPr>
          <a:xfrm>
            <a:off x="3730175" y="591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g28d7a568423_1_2973"/>
          <p:cNvSpPr/>
          <p:nvPr/>
        </p:nvSpPr>
        <p:spPr>
          <a:xfrm>
            <a:off x="5939200" y="8463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g28d7a568423_1_2973"/>
          <p:cNvSpPr/>
          <p:nvPr/>
        </p:nvSpPr>
        <p:spPr>
          <a:xfrm>
            <a:off x="7813500" y="41934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4" name="Google Shape;1074;g28d7a568423_1_2973"/>
          <p:cNvPicPr preferRelativeResize="0"/>
          <p:nvPr/>
        </p:nvPicPr>
        <p:blipFill rotWithShape="1">
          <a:blip r:embed="rId3">
            <a:alphaModFix/>
          </a:blip>
          <a:srcRect b="-18" l="18961" r="7" t="8283"/>
          <a:stretch/>
        </p:blipFill>
        <p:spPr>
          <a:xfrm rot="2100480">
            <a:off x="4573041" y="-2712060"/>
            <a:ext cx="8299462" cy="6193568"/>
          </a:xfrm>
          <a:prstGeom prst="rect">
            <a:avLst/>
          </a:prstGeom>
          <a:noFill/>
          <a:ln>
            <a:noFill/>
          </a:ln>
        </p:spPr>
      </p:pic>
      <p:pic>
        <p:nvPicPr>
          <p:cNvPr id="1075" name="Google Shape;1075;g28d7a568423_1_2973"/>
          <p:cNvPicPr preferRelativeResize="0"/>
          <p:nvPr/>
        </p:nvPicPr>
        <p:blipFill rotWithShape="1">
          <a:blip r:embed="rId3">
            <a:alphaModFix/>
          </a:blip>
          <a:srcRect b="-18" l="18961" r="7" t="8283"/>
          <a:stretch/>
        </p:blipFill>
        <p:spPr>
          <a:xfrm rot="2100474">
            <a:off x="-1657468" y="1317124"/>
            <a:ext cx="6646584" cy="4960090"/>
          </a:xfrm>
          <a:prstGeom prst="rect">
            <a:avLst/>
          </a:prstGeom>
          <a:noFill/>
          <a:ln>
            <a:noFill/>
          </a:ln>
        </p:spPr>
      </p:pic>
      <p:sp>
        <p:nvSpPr>
          <p:cNvPr id="1076" name="Google Shape;1076;g28d7a568423_1_297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BIG_NUMBER_1_1_2_1_1_1_2_1_2">
    <p:bg>
      <p:bgPr>
        <a:gradFill>
          <a:gsLst>
            <a:gs pos="0">
              <a:srgbClr val="002258"/>
            </a:gs>
            <a:gs pos="100000">
              <a:srgbClr val="090024"/>
            </a:gs>
          </a:gsLst>
          <a:path path="circle">
            <a:fillToRect b="50%" l="50%" r="50%" t="50%"/>
          </a:path>
          <a:tileRect/>
        </a:gradFill>
      </p:bgPr>
    </p:bg>
    <p:spTree>
      <p:nvGrpSpPr>
        <p:cNvPr id="1077" name="Shape 1077"/>
        <p:cNvGrpSpPr/>
        <p:nvPr/>
      </p:nvGrpSpPr>
      <p:grpSpPr>
        <a:xfrm>
          <a:off x="0" y="0"/>
          <a:ext cx="0" cy="0"/>
          <a:chOff x="0" y="0"/>
          <a:chExt cx="0" cy="0"/>
        </a:xfrm>
      </p:grpSpPr>
      <p:sp>
        <p:nvSpPr>
          <p:cNvPr id="1078" name="Google Shape;1078;g28d7a568423_1_2985"/>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g28d7a568423_1_2985"/>
          <p:cNvSpPr/>
          <p:nvPr/>
        </p:nvSpPr>
        <p:spPr>
          <a:xfrm>
            <a:off x="2108975" y="4852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g28d7a568423_1_2985"/>
          <p:cNvSpPr/>
          <p:nvPr/>
        </p:nvSpPr>
        <p:spPr>
          <a:xfrm>
            <a:off x="6027600" y="1526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g28d7a568423_1_2985"/>
          <p:cNvSpPr/>
          <p:nvPr/>
        </p:nvSpPr>
        <p:spPr>
          <a:xfrm>
            <a:off x="8759875" y="208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2" name="Google Shape;1082;g28d7a568423_1_2985"/>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083" name="Google Shape;1083;g28d7a568423_1_298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84" name="Google Shape;1084;g28d7a568423_1_2985"/>
          <p:cNvSpPr/>
          <p:nvPr/>
        </p:nvSpPr>
        <p:spPr>
          <a:xfrm>
            <a:off x="2827650" y="1219075"/>
            <a:ext cx="3488700" cy="34887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g28d7a568423_1_2985"/>
          <p:cNvSpPr txBox="1"/>
          <p:nvPr>
            <p:ph idx="1" type="subTitle"/>
          </p:nvPr>
        </p:nvSpPr>
        <p:spPr>
          <a:xfrm>
            <a:off x="3460800" y="1588200"/>
            <a:ext cx="2222400" cy="74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086" name="Google Shape;1086;g28d7a568423_1_2985"/>
          <p:cNvSpPr txBox="1"/>
          <p:nvPr/>
        </p:nvSpPr>
        <p:spPr>
          <a:xfrm>
            <a:off x="3332700" y="3319450"/>
            <a:ext cx="24786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900"/>
              <a:buFont typeface="Arial"/>
              <a:buNone/>
            </a:pPr>
            <a:r>
              <a:rPr b="0" i="0" lang="en" sz="900" u="none" cap="none" strike="noStrike">
                <a:solidFill>
                  <a:srgbClr val="FFFFFF"/>
                </a:solidFill>
                <a:latin typeface="Nunito Light"/>
                <a:ea typeface="Nunito Light"/>
                <a:cs typeface="Nunito Light"/>
                <a:sym typeface="Nunito Light"/>
              </a:rPr>
              <a:t>CREDITS: This presentation template was created by </a:t>
            </a:r>
            <a:r>
              <a:rPr b="0" i="0" lang="en" sz="900" u="none" cap="none" strike="noStrike">
                <a:solidFill>
                  <a:srgbClr val="FFFFFF"/>
                </a:solidFill>
                <a:uFill>
                  <a:noFill/>
                </a:uFill>
                <a:latin typeface="Nunito Light"/>
                <a:ea typeface="Nunito Light"/>
                <a:cs typeface="Nunito Light"/>
                <a:sym typeface="Nunito Light"/>
                <a:hlinkClick r:id="rId3">
                  <a:extLst>
                    <a:ext uri="{A12FA001-AC4F-418D-AE19-62706E023703}">
                      <ahyp:hlinkClr val="tx"/>
                    </a:ext>
                  </a:extLst>
                </a:hlinkClick>
              </a:rPr>
              <a:t>Slidesgo</a:t>
            </a:r>
            <a:r>
              <a:rPr b="0" i="0" lang="en" sz="900" u="none" cap="none" strike="noStrike">
                <a:solidFill>
                  <a:srgbClr val="FFFFFF"/>
                </a:solidFill>
                <a:latin typeface="Nunito Light"/>
                <a:ea typeface="Nunito Light"/>
                <a:cs typeface="Nunito Light"/>
                <a:sym typeface="Nunito Light"/>
              </a:rPr>
              <a:t>, including icons by </a:t>
            </a:r>
            <a:r>
              <a:rPr b="0" i="0" lang="en" sz="900" u="none" cap="none" strike="noStrike">
                <a:solidFill>
                  <a:srgbClr val="FFFFFF"/>
                </a:solidFill>
                <a:uFill>
                  <a:noFill/>
                </a:uFill>
                <a:latin typeface="Nunito Light"/>
                <a:ea typeface="Nunito Light"/>
                <a:cs typeface="Nunito Light"/>
                <a:sym typeface="Nunito Light"/>
                <a:hlinkClick r:id="rId4">
                  <a:extLst>
                    <a:ext uri="{A12FA001-AC4F-418D-AE19-62706E023703}">
                      <ahyp:hlinkClr val="tx"/>
                    </a:ext>
                  </a:extLst>
                </a:hlinkClick>
              </a:rPr>
              <a:t>Flaticon</a:t>
            </a:r>
            <a:r>
              <a:rPr b="0" i="0" lang="en" sz="900" u="none" cap="none" strike="noStrike">
                <a:solidFill>
                  <a:srgbClr val="FFFFFF"/>
                </a:solidFill>
                <a:latin typeface="Nunito Light"/>
                <a:ea typeface="Nunito Light"/>
                <a:cs typeface="Nunito Light"/>
                <a:sym typeface="Nunito Light"/>
              </a:rPr>
              <a:t>, and infographics &amp; images by </a:t>
            </a:r>
            <a:r>
              <a:rPr b="0" i="0" lang="en" sz="900" u="none" cap="none" strike="noStrike">
                <a:solidFill>
                  <a:srgbClr val="FFFFFF"/>
                </a:solidFill>
                <a:uFill>
                  <a:noFill/>
                </a:uFill>
                <a:latin typeface="Nunito Light"/>
                <a:ea typeface="Nunito Light"/>
                <a:cs typeface="Nunito Light"/>
                <a:sym typeface="Nunito Light"/>
                <a:hlinkClick r:id="rId5">
                  <a:extLst>
                    <a:ext uri="{A12FA001-AC4F-418D-AE19-62706E023703}">
                      <ahyp:hlinkClr val="tx"/>
                    </a:ext>
                  </a:extLst>
                </a:hlinkClick>
              </a:rPr>
              <a:t>Freepik</a:t>
            </a:r>
            <a:r>
              <a:rPr b="0" i="0" lang="en" sz="900" u="none" cap="none" strike="noStrike">
                <a:solidFill>
                  <a:srgbClr val="FFFFFF"/>
                </a:solidFill>
                <a:latin typeface="Nunito Light"/>
                <a:ea typeface="Nunito Light"/>
                <a:cs typeface="Nunito Light"/>
                <a:sym typeface="Nunito Light"/>
              </a:rPr>
              <a:t>. </a:t>
            </a:r>
            <a:endParaRPr b="0" i="0" sz="900" u="none" cap="none" strike="noStrike">
              <a:solidFill>
                <a:srgbClr val="FFFFFF"/>
              </a:solidFill>
              <a:latin typeface="Nunito Light"/>
              <a:ea typeface="Nunito Light"/>
              <a:cs typeface="Nunito Light"/>
              <a:sym typeface="Nunito Light"/>
            </a:endParaRPr>
          </a:p>
          <a:p>
            <a:pPr indent="0" lvl="0" marL="0" marR="0" rtl="0" algn="ctr">
              <a:lnSpc>
                <a:spcPct val="100000"/>
              </a:lnSpc>
              <a:spcBef>
                <a:spcPts val="300"/>
              </a:spcBef>
              <a:spcAft>
                <a:spcPts val="0"/>
              </a:spcAft>
              <a:buClr>
                <a:srgbClr val="000000"/>
              </a:buClr>
              <a:buSzPts val="900"/>
              <a:buFont typeface="Arial"/>
              <a:buNone/>
            </a:pPr>
            <a:r>
              <a:t/>
            </a:r>
            <a:endParaRPr b="0" i="0" sz="900" u="none" cap="none" strike="noStrike">
              <a:solidFill>
                <a:srgbClr val="FFFFFF"/>
              </a:solidFill>
              <a:latin typeface="Nunito Light"/>
              <a:ea typeface="Nunito Light"/>
              <a:cs typeface="Nunito Light"/>
              <a:sym typeface="Nunito Light"/>
            </a:endParaRPr>
          </a:p>
        </p:txBody>
      </p:sp>
      <p:pic>
        <p:nvPicPr>
          <p:cNvPr id="1087" name="Google Shape;1087;g28d7a568423_1_2985"/>
          <p:cNvPicPr preferRelativeResize="0"/>
          <p:nvPr/>
        </p:nvPicPr>
        <p:blipFill rotWithShape="1">
          <a:blip r:embed="rId6">
            <a:alphaModFix/>
          </a:blip>
          <a:srcRect b="0" l="0" r="17783" t="48557"/>
          <a:stretch/>
        </p:blipFill>
        <p:spPr>
          <a:xfrm rot="5400000">
            <a:off x="5861812" y="1737383"/>
            <a:ext cx="4366897" cy="2817531"/>
          </a:xfrm>
          <a:prstGeom prst="rect">
            <a:avLst/>
          </a:prstGeom>
          <a:noFill/>
          <a:ln>
            <a:noFill/>
          </a:ln>
        </p:spPr>
      </p:pic>
      <p:pic>
        <p:nvPicPr>
          <p:cNvPr id="1088" name="Google Shape;1088;g28d7a568423_1_2985"/>
          <p:cNvPicPr preferRelativeResize="0"/>
          <p:nvPr/>
        </p:nvPicPr>
        <p:blipFill rotWithShape="1">
          <a:blip r:embed="rId6">
            <a:alphaModFix/>
          </a:blip>
          <a:srcRect b="0" l="63827" r="0" t="0"/>
          <a:stretch/>
        </p:blipFill>
        <p:spPr>
          <a:xfrm>
            <a:off x="-323772" y="176150"/>
            <a:ext cx="1921317" cy="54770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BIG_NUMBER_1_1_2_1_1_1_2_1_3">
    <p:bg>
      <p:bgPr>
        <a:gradFill>
          <a:gsLst>
            <a:gs pos="0">
              <a:srgbClr val="002258"/>
            </a:gs>
            <a:gs pos="100000">
              <a:srgbClr val="090024"/>
            </a:gs>
          </a:gsLst>
          <a:path path="circle">
            <a:fillToRect b="50%" l="50%" r="50%" t="50%"/>
          </a:path>
          <a:tileRect/>
        </a:gradFill>
      </p:bgPr>
    </p:bg>
    <p:spTree>
      <p:nvGrpSpPr>
        <p:cNvPr id="1089" name="Shape 1089"/>
        <p:cNvGrpSpPr/>
        <p:nvPr/>
      </p:nvGrpSpPr>
      <p:grpSpPr>
        <a:xfrm>
          <a:off x="0" y="0"/>
          <a:ext cx="0" cy="0"/>
          <a:chOff x="0" y="0"/>
          <a:chExt cx="0" cy="0"/>
        </a:xfrm>
      </p:grpSpPr>
      <p:pic>
        <p:nvPicPr>
          <p:cNvPr id="1090" name="Google Shape;1090;g28d7a568423_1_2997"/>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091" name="Google Shape;1091;g28d7a568423_1_299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092" name="Google Shape;1092;g28d7a568423_1_2997"/>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28d7a568423_1_2997"/>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28d7a568423_1_2997"/>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28d7a568423_1_2997"/>
          <p:cNvSpPr txBox="1"/>
          <p:nvPr>
            <p:ph idx="1" type="body"/>
          </p:nvPr>
        </p:nvSpPr>
        <p:spPr>
          <a:xfrm>
            <a:off x="960350"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
        <p:nvSpPr>
          <p:cNvPr id="1096" name="Google Shape;1096;g28d7a568423_1_2997"/>
          <p:cNvSpPr txBox="1"/>
          <p:nvPr>
            <p:ph idx="2" type="body"/>
          </p:nvPr>
        </p:nvSpPr>
        <p:spPr>
          <a:xfrm>
            <a:off x="4671861" y="1472775"/>
            <a:ext cx="3511800" cy="27882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1097" name="Shape 1097"/>
        <p:cNvGrpSpPr/>
        <p:nvPr/>
      </p:nvGrpSpPr>
      <p:grpSpPr>
        <a:xfrm>
          <a:off x="0" y="0"/>
          <a:ext cx="0" cy="0"/>
          <a:chOff x="0" y="0"/>
          <a:chExt cx="0" cy="0"/>
        </a:xfrm>
      </p:grpSpPr>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
  <p:cSld name="BLANK_1">
    <p:bg>
      <p:bgPr>
        <a:solidFill>
          <a:srgbClr val="FFFFFF"/>
        </a:solidFill>
      </p:bgPr>
    </p:bg>
    <p:spTree>
      <p:nvGrpSpPr>
        <p:cNvPr id="1098" name="Shape 1098"/>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BIG_NUMBER_1_1_1">
    <p:bg>
      <p:bgPr>
        <a:gradFill>
          <a:gsLst>
            <a:gs pos="0">
              <a:srgbClr val="002258"/>
            </a:gs>
            <a:gs pos="100000">
              <a:srgbClr val="090024"/>
            </a:gs>
          </a:gsLst>
          <a:path path="circle">
            <a:fillToRect b="50%" l="50%" r="50%" t="50%"/>
          </a:path>
          <a:tileRect/>
        </a:gradFill>
      </p:bgPr>
    </p:bg>
    <p:spTree>
      <p:nvGrpSpPr>
        <p:cNvPr id="1102" name="Shape 1102"/>
        <p:cNvGrpSpPr/>
        <p:nvPr/>
      </p:nvGrpSpPr>
      <p:grpSpPr>
        <a:xfrm>
          <a:off x="0" y="0"/>
          <a:ext cx="0" cy="0"/>
          <a:chOff x="0" y="0"/>
          <a:chExt cx="0" cy="0"/>
        </a:xfrm>
      </p:grpSpPr>
      <p:pic>
        <p:nvPicPr>
          <p:cNvPr id="1103" name="Google Shape;1103;g28d7a5685fc_16_418"/>
          <p:cNvPicPr preferRelativeResize="0"/>
          <p:nvPr/>
        </p:nvPicPr>
        <p:blipFill rotWithShape="1">
          <a:blip r:embed="rId2">
            <a:alphaModFix amt="6000"/>
          </a:blip>
          <a:srcRect b="11050" l="25110" r="0" t="22860"/>
          <a:stretch/>
        </p:blipFill>
        <p:spPr>
          <a:xfrm>
            <a:off x="0" y="0"/>
            <a:ext cx="4825449" cy="5143500"/>
          </a:xfrm>
          <a:prstGeom prst="rect">
            <a:avLst/>
          </a:prstGeom>
          <a:noFill/>
          <a:ln>
            <a:noFill/>
          </a:ln>
        </p:spPr>
      </p:pic>
      <p:pic>
        <p:nvPicPr>
          <p:cNvPr id="1104" name="Google Shape;1104;g28d7a5685fc_16_418"/>
          <p:cNvPicPr preferRelativeResize="0"/>
          <p:nvPr/>
        </p:nvPicPr>
        <p:blipFill rotWithShape="1">
          <a:blip r:embed="rId2">
            <a:alphaModFix amt="6000"/>
          </a:blip>
          <a:srcRect b="29757" l="0" r="38149" t="4156"/>
          <a:stretch/>
        </p:blipFill>
        <p:spPr>
          <a:xfrm>
            <a:off x="5158925" y="0"/>
            <a:ext cx="3985074" cy="5143500"/>
          </a:xfrm>
          <a:prstGeom prst="rect">
            <a:avLst/>
          </a:prstGeom>
          <a:noFill/>
          <a:ln>
            <a:noFill/>
          </a:ln>
        </p:spPr>
      </p:pic>
      <p:sp>
        <p:nvSpPr>
          <p:cNvPr id="1105" name="Google Shape;1105;g28d7a5685fc_16_418"/>
          <p:cNvSpPr txBox="1"/>
          <p:nvPr>
            <p:ph type="title"/>
          </p:nvPr>
        </p:nvSpPr>
        <p:spPr>
          <a:xfrm>
            <a:off x="93322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06" name="Google Shape;1106;g28d7a5685fc_16_418"/>
          <p:cNvSpPr txBox="1"/>
          <p:nvPr>
            <p:ph idx="1" type="subTitle"/>
          </p:nvPr>
        </p:nvSpPr>
        <p:spPr>
          <a:xfrm>
            <a:off x="93322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07" name="Google Shape;1107;g28d7a5685fc_16_418"/>
          <p:cNvSpPr txBox="1"/>
          <p:nvPr>
            <p:ph idx="2" type="title"/>
          </p:nvPr>
        </p:nvSpPr>
        <p:spPr>
          <a:xfrm>
            <a:off x="3462000"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08" name="Google Shape;1108;g28d7a5685fc_16_418"/>
          <p:cNvSpPr txBox="1"/>
          <p:nvPr>
            <p:ph idx="3" type="subTitle"/>
          </p:nvPr>
        </p:nvSpPr>
        <p:spPr>
          <a:xfrm>
            <a:off x="3462000"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09" name="Google Shape;1109;g28d7a5685fc_16_418"/>
          <p:cNvSpPr txBox="1"/>
          <p:nvPr>
            <p:ph idx="4" type="title"/>
          </p:nvPr>
        </p:nvSpPr>
        <p:spPr>
          <a:xfrm>
            <a:off x="5990775" y="2670352"/>
            <a:ext cx="2220000" cy="841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10" name="Google Shape;1110;g28d7a5685fc_16_418"/>
          <p:cNvSpPr txBox="1"/>
          <p:nvPr>
            <p:ph idx="5" type="subTitle"/>
          </p:nvPr>
        </p:nvSpPr>
        <p:spPr>
          <a:xfrm>
            <a:off x="5990775" y="3063077"/>
            <a:ext cx="22200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11" name="Google Shape;1111;g28d7a5685fc_16_418"/>
          <p:cNvSpPr txBox="1"/>
          <p:nvPr>
            <p:ph idx="6"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12" name="Google Shape;1112;g28d7a5685fc_16_418"/>
          <p:cNvSpPr/>
          <p:nvPr/>
        </p:nvSpPr>
        <p:spPr>
          <a:xfrm>
            <a:off x="581075" y="42569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g28d7a5685fc_16_418"/>
          <p:cNvSpPr/>
          <p:nvPr/>
        </p:nvSpPr>
        <p:spPr>
          <a:xfrm>
            <a:off x="3153225" y="17244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28d7a5685fc_16_418"/>
          <p:cNvSpPr/>
          <p:nvPr/>
        </p:nvSpPr>
        <p:spPr>
          <a:xfrm>
            <a:off x="5274325" y="19207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8d7a5685fc_16_418"/>
          <p:cNvSpPr/>
          <p:nvPr/>
        </p:nvSpPr>
        <p:spPr>
          <a:xfrm>
            <a:off x="6694375" y="96268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28d7a5685fc_16_418"/>
          <p:cNvSpPr/>
          <p:nvPr/>
        </p:nvSpPr>
        <p:spPr>
          <a:xfrm>
            <a:off x="8473925" y="43600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28d7a5685fc_16_418"/>
          <p:cNvSpPr/>
          <p:nvPr/>
        </p:nvSpPr>
        <p:spPr>
          <a:xfrm>
            <a:off x="3818300" y="3928638"/>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18" name="Google Shape;1118;g28d7a5685fc_16_418"/>
          <p:cNvPicPr preferRelativeResize="0"/>
          <p:nvPr/>
        </p:nvPicPr>
        <p:blipFill rotWithShape="1">
          <a:blip r:embed="rId3">
            <a:alphaModFix/>
          </a:blip>
          <a:srcRect b="0" l="48657" r="5" t="13770"/>
          <a:stretch/>
        </p:blipFill>
        <p:spPr>
          <a:xfrm>
            <a:off x="-380900" y="-370775"/>
            <a:ext cx="1700522" cy="443512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002258"/>
            </a:gs>
            <a:gs pos="100000">
              <a:srgbClr val="090024"/>
            </a:gs>
          </a:gsLst>
          <a:path path="circle">
            <a:fillToRect b="50%" l="50%" r="50%" t="50%"/>
          </a:path>
          <a:tileRect/>
        </a:gradFill>
      </p:bgPr>
    </p:bg>
    <p:spTree>
      <p:nvGrpSpPr>
        <p:cNvPr id="1119" name="Shape 1119"/>
        <p:cNvGrpSpPr/>
        <p:nvPr/>
      </p:nvGrpSpPr>
      <p:grpSpPr>
        <a:xfrm>
          <a:off x="0" y="0"/>
          <a:ext cx="0" cy="0"/>
          <a:chOff x="0" y="0"/>
          <a:chExt cx="0" cy="0"/>
        </a:xfrm>
      </p:grpSpPr>
      <p:pic>
        <p:nvPicPr>
          <p:cNvPr id="1120" name="Google Shape;1120;g28d7a5685fc_16_344"/>
          <p:cNvPicPr preferRelativeResize="0"/>
          <p:nvPr/>
        </p:nvPicPr>
        <p:blipFill rotWithShape="1">
          <a:blip r:embed="rId2">
            <a:alphaModFix amt="18000"/>
          </a:blip>
          <a:srcRect b="0" l="25539" r="0" t="0"/>
          <a:stretch/>
        </p:blipFill>
        <p:spPr>
          <a:xfrm>
            <a:off x="-1" y="0"/>
            <a:ext cx="3372073" cy="4663400"/>
          </a:xfrm>
          <a:prstGeom prst="rect">
            <a:avLst/>
          </a:prstGeom>
          <a:noFill/>
          <a:ln>
            <a:noFill/>
          </a:ln>
        </p:spPr>
      </p:pic>
      <p:pic>
        <p:nvPicPr>
          <p:cNvPr id="1121" name="Google Shape;1121;g28d7a5685fc_16_344"/>
          <p:cNvPicPr preferRelativeResize="0"/>
          <p:nvPr/>
        </p:nvPicPr>
        <p:blipFill rotWithShape="1">
          <a:blip r:embed="rId3">
            <a:alphaModFix amt="4000"/>
          </a:blip>
          <a:srcRect b="29732" l="0" r="0" t="3543"/>
          <a:stretch/>
        </p:blipFill>
        <p:spPr>
          <a:xfrm>
            <a:off x="1844200" y="0"/>
            <a:ext cx="4964800" cy="5143498"/>
          </a:xfrm>
          <a:prstGeom prst="rect">
            <a:avLst/>
          </a:prstGeom>
          <a:noFill/>
          <a:ln>
            <a:noFill/>
          </a:ln>
        </p:spPr>
      </p:pic>
      <p:sp>
        <p:nvSpPr>
          <p:cNvPr id="1122" name="Google Shape;1122;g28d7a5685fc_16_344"/>
          <p:cNvSpPr txBox="1"/>
          <p:nvPr>
            <p:ph type="ctrTitle"/>
          </p:nvPr>
        </p:nvSpPr>
        <p:spPr>
          <a:xfrm>
            <a:off x="2969250" y="820775"/>
            <a:ext cx="32055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1pPr>
            <a:lvl2pPr lvl="1"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2pPr>
            <a:lvl3pPr lvl="2"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3pPr>
            <a:lvl4pPr lvl="3"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4pPr>
            <a:lvl5pPr lvl="4"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5pPr>
            <a:lvl6pPr lvl="5"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6pPr>
            <a:lvl7pPr lvl="6"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7pPr>
            <a:lvl8pPr lvl="7"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8pPr>
            <a:lvl9pPr lvl="8" algn="ctr">
              <a:lnSpc>
                <a:spcPct val="100000"/>
              </a:lnSpc>
              <a:spcBef>
                <a:spcPts val="0"/>
              </a:spcBef>
              <a:spcAft>
                <a:spcPts val="0"/>
              </a:spcAft>
              <a:buClr>
                <a:srgbClr val="FFFFFF"/>
              </a:buClr>
              <a:buSzPts val="3000"/>
              <a:buFont typeface="Bungee"/>
              <a:buNone/>
              <a:defRPr sz="3000">
                <a:solidFill>
                  <a:srgbClr val="FFFFFF"/>
                </a:solidFill>
                <a:latin typeface="Bungee"/>
                <a:ea typeface="Bungee"/>
                <a:cs typeface="Bungee"/>
                <a:sym typeface="Bungee"/>
              </a:defRPr>
            </a:lvl9pPr>
          </a:lstStyle>
          <a:p/>
        </p:txBody>
      </p:sp>
      <p:sp>
        <p:nvSpPr>
          <p:cNvPr id="1123" name="Google Shape;1123;g28d7a5685fc_16_344"/>
          <p:cNvSpPr txBox="1"/>
          <p:nvPr>
            <p:ph idx="1" type="subTitle"/>
          </p:nvPr>
        </p:nvSpPr>
        <p:spPr>
          <a:xfrm>
            <a:off x="1976100" y="2946550"/>
            <a:ext cx="5191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200"/>
              <a:buFont typeface="Nunito Light"/>
              <a:buNone/>
              <a:defRPr sz="1200">
                <a:solidFill>
                  <a:srgbClr val="FFFFFF"/>
                </a:solidFill>
                <a:latin typeface="Nunito Light"/>
                <a:ea typeface="Nunito Light"/>
                <a:cs typeface="Nunito Light"/>
                <a:sym typeface="Nunito Light"/>
              </a:defRPr>
            </a:lvl1pPr>
            <a:lvl2pPr lvl="1" algn="ctr">
              <a:lnSpc>
                <a:spcPct val="100000"/>
              </a:lnSpc>
              <a:spcBef>
                <a:spcPts val="0"/>
              </a:spcBef>
              <a:spcAft>
                <a:spcPts val="0"/>
              </a:spcAft>
              <a:buClr>
                <a:srgbClr val="FFFFFF"/>
              </a:buClr>
              <a:buSzPts val="2800"/>
              <a:buNone/>
              <a:defRPr sz="2800">
                <a:solidFill>
                  <a:srgbClr val="FFFFFF"/>
                </a:solidFill>
              </a:defRPr>
            </a:lvl2pPr>
            <a:lvl3pPr lvl="2" algn="ctr">
              <a:lnSpc>
                <a:spcPct val="100000"/>
              </a:lnSpc>
              <a:spcBef>
                <a:spcPts val="0"/>
              </a:spcBef>
              <a:spcAft>
                <a:spcPts val="0"/>
              </a:spcAft>
              <a:buClr>
                <a:srgbClr val="FFFFFF"/>
              </a:buClr>
              <a:buSzPts val="2800"/>
              <a:buNone/>
              <a:defRPr sz="2800">
                <a:solidFill>
                  <a:srgbClr val="FFFFFF"/>
                </a:solidFill>
              </a:defRPr>
            </a:lvl3pPr>
            <a:lvl4pPr lvl="3" algn="ctr">
              <a:lnSpc>
                <a:spcPct val="100000"/>
              </a:lnSpc>
              <a:spcBef>
                <a:spcPts val="0"/>
              </a:spcBef>
              <a:spcAft>
                <a:spcPts val="0"/>
              </a:spcAft>
              <a:buClr>
                <a:srgbClr val="FFFFFF"/>
              </a:buClr>
              <a:buSzPts val="2800"/>
              <a:buNone/>
              <a:defRPr sz="2800">
                <a:solidFill>
                  <a:srgbClr val="FFFFFF"/>
                </a:solidFill>
              </a:defRPr>
            </a:lvl4pPr>
            <a:lvl5pPr lvl="4" algn="ctr">
              <a:lnSpc>
                <a:spcPct val="100000"/>
              </a:lnSpc>
              <a:spcBef>
                <a:spcPts val="0"/>
              </a:spcBef>
              <a:spcAft>
                <a:spcPts val="0"/>
              </a:spcAft>
              <a:buClr>
                <a:srgbClr val="FFFFFF"/>
              </a:buClr>
              <a:buSzPts val="2800"/>
              <a:buNone/>
              <a:defRPr sz="2800">
                <a:solidFill>
                  <a:srgbClr val="FFFFFF"/>
                </a:solidFill>
              </a:defRPr>
            </a:lvl5pPr>
            <a:lvl6pPr lvl="5" algn="ctr">
              <a:lnSpc>
                <a:spcPct val="100000"/>
              </a:lnSpc>
              <a:spcBef>
                <a:spcPts val="0"/>
              </a:spcBef>
              <a:spcAft>
                <a:spcPts val="0"/>
              </a:spcAft>
              <a:buClr>
                <a:srgbClr val="FFFFFF"/>
              </a:buClr>
              <a:buSzPts val="2800"/>
              <a:buNone/>
              <a:defRPr sz="2800">
                <a:solidFill>
                  <a:srgbClr val="FFFFFF"/>
                </a:solidFill>
              </a:defRPr>
            </a:lvl6pPr>
            <a:lvl7pPr lvl="6" algn="ctr">
              <a:lnSpc>
                <a:spcPct val="100000"/>
              </a:lnSpc>
              <a:spcBef>
                <a:spcPts val="0"/>
              </a:spcBef>
              <a:spcAft>
                <a:spcPts val="0"/>
              </a:spcAft>
              <a:buClr>
                <a:srgbClr val="FFFFFF"/>
              </a:buClr>
              <a:buSzPts val="2800"/>
              <a:buNone/>
              <a:defRPr sz="2800">
                <a:solidFill>
                  <a:srgbClr val="FFFFFF"/>
                </a:solidFill>
              </a:defRPr>
            </a:lvl7pPr>
            <a:lvl8pPr lvl="7" algn="ctr">
              <a:lnSpc>
                <a:spcPct val="100000"/>
              </a:lnSpc>
              <a:spcBef>
                <a:spcPts val="0"/>
              </a:spcBef>
              <a:spcAft>
                <a:spcPts val="0"/>
              </a:spcAft>
              <a:buClr>
                <a:srgbClr val="FFFFFF"/>
              </a:buClr>
              <a:buSzPts val="2800"/>
              <a:buNone/>
              <a:defRPr sz="2800">
                <a:solidFill>
                  <a:srgbClr val="FFFFFF"/>
                </a:solidFill>
              </a:defRPr>
            </a:lvl8pPr>
            <a:lvl9pPr lvl="8" algn="ctr">
              <a:lnSpc>
                <a:spcPct val="100000"/>
              </a:lnSpc>
              <a:spcBef>
                <a:spcPts val="0"/>
              </a:spcBef>
              <a:spcAft>
                <a:spcPts val="0"/>
              </a:spcAft>
              <a:buClr>
                <a:srgbClr val="FFFFFF"/>
              </a:buClr>
              <a:buSzPts val="2800"/>
              <a:buNone/>
              <a:defRPr sz="2800">
                <a:solidFill>
                  <a:srgbClr val="FFFFFF"/>
                </a:solidFill>
              </a:defRPr>
            </a:lvl9pPr>
          </a:lstStyle>
          <a:p/>
        </p:txBody>
      </p:sp>
      <p:sp>
        <p:nvSpPr>
          <p:cNvPr id="1124" name="Google Shape;1124;g28d7a5685fc_16_344"/>
          <p:cNvSpPr/>
          <p:nvPr/>
        </p:nvSpPr>
        <p:spPr>
          <a:xfrm>
            <a:off x="2612275" y="2184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28d7a5685fc_16_344"/>
          <p:cNvSpPr/>
          <p:nvPr/>
        </p:nvSpPr>
        <p:spPr>
          <a:xfrm>
            <a:off x="3187875" y="25990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28d7a5685fc_16_344"/>
          <p:cNvSpPr/>
          <p:nvPr/>
        </p:nvSpPr>
        <p:spPr>
          <a:xfrm>
            <a:off x="1593938" y="700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8d7a5685fc_16_344"/>
          <p:cNvSpPr/>
          <p:nvPr/>
        </p:nvSpPr>
        <p:spPr>
          <a:xfrm>
            <a:off x="2132150" y="36684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8d7a5685fc_16_344"/>
          <p:cNvSpPr/>
          <p:nvPr/>
        </p:nvSpPr>
        <p:spPr>
          <a:xfrm>
            <a:off x="3125125" y="4312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28d7a5685fc_16_344"/>
          <p:cNvSpPr/>
          <p:nvPr/>
        </p:nvSpPr>
        <p:spPr>
          <a:xfrm>
            <a:off x="6472300" y="2000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28d7a5685fc_16_344"/>
          <p:cNvSpPr/>
          <p:nvPr/>
        </p:nvSpPr>
        <p:spPr>
          <a:xfrm>
            <a:off x="7369775" y="43571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8d7a5685fc_16_344"/>
          <p:cNvSpPr/>
          <p:nvPr/>
        </p:nvSpPr>
        <p:spPr>
          <a:xfrm>
            <a:off x="8043575" y="82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28d7a5685fc_16_344"/>
          <p:cNvSpPr/>
          <p:nvPr/>
        </p:nvSpPr>
        <p:spPr>
          <a:xfrm>
            <a:off x="7050625" y="25239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28d7a5685fc_16_344"/>
          <p:cNvSpPr/>
          <p:nvPr/>
        </p:nvSpPr>
        <p:spPr>
          <a:xfrm>
            <a:off x="6724675" y="5707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8d7a5685fc_16_344"/>
          <p:cNvSpPr/>
          <p:nvPr/>
        </p:nvSpPr>
        <p:spPr>
          <a:xfrm>
            <a:off x="855500" y="331922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28d7a5685fc_16_344"/>
          <p:cNvSpPr/>
          <p:nvPr/>
        </p:nvSpPr>
        <p:spPr>
          <a:xfrm>
            <a:off x="1039688" y="13442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28d7a5685fc_16_344"/>
          <p:cNvSpPr/>
          <p:nvPr/>
        </p:nvSpPr>
        <p:spPr>
          <a:xfrm>
            <a:off x="4234500" y="6365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7" name="Google Shape;1137;g28d7a5685fc_16_344"/>
          <p:cNvPicPr preferRelativeResize="0"/>
          <p:nvPr/>
        </p:nvPicPr>
        <p:blipFill rotWithShape="1">
          <a:blip r:embed="rId4">
            <a:alphaModFix/>
          </a:blip>
          <a:srcRect b="0" l="0" r="0" t="0"/>
          <a:stretch/>
        </p:blipFill>
        <p:spPr>
          <a:xfrm>
            <a:off x="-375225" y="466952"/>
            <a:ext cx="9894450" cy="6522154"/>
          </a:xfrm>
          <a:prstGeom prst="rect">
            <a:avLst/>
          </a:prstGeom>
          <a:noFill/>
          <a:ln>
            <a:noFill/>
          </a:ln>
        </p:spPr>
      </p:pic>
      <p:pic>
        <p:nvPicPr>
          <p:cNvPr id="1138" name="Google Shape;1138;g28d7a5685fc_16_344"/>
          <p:cNvPicPr preferRelativeResize="0"/>
          <p:nvPr/>
        </p:nvPicPr>
        <p:blipFill rotWithShape="1">
          <a:blip r:embed="rId4">
            <a:alphaModFix/>
          </a:blip>
          <a:srcRect b="0" l="0" r="0" t="0"/>
          <a:stretch/>
        </p:blipFill>
        <p:spPr>
          <a:xfrm>
            <a:off x="2188525" y="-3303198"/>
            <a:ext cx="9894450" cy="6522154"/>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
  <p:cSld name="BIG_NUMBER_1_1_2_1_1_1_2_1_3_1">
    <p:bg>
      <p:bgPr>
        <a:gradFill>
          <a:gsLst>
            <a:gs pos="0">
              <a:srgbClr val="002258"/>
            </a:gs>
            <a:gs pos="100000">
              <a:srgbClr val="090024"/>
            </a:gs>
          </a:gsLst>
          <a:path path="circle">
            <a:fillToRect b="50%" l="50%" r="50%" t="50%"/>
          </a:path>
          <a:tileRect/>
        </a:gradFill>
      </p:bgPr>
    </p:bg>
    <p:spTree>
      <p:nvGrpSpPr>
        <p:cNvPr id="1139" name="Shape 1139"/>
        <p:cNvGrpSpPr/>
        <p:nvPr/>
      </p:nvGrpSpPr>
      <p:grpSpPr>
        <a:xfrm>
          <a:off x="0" y="0"/>
          <a:ext cx="0" cy="0"/>
          <a:chOff x="0" y="0"/>
          <a:chExt cx="0" cy="0"/>
        </a:xfrm>
      </p:grpSpPr>
      <p:pic>
        <p:nvPicPr>
          <p:cNvPr id="1140" name="Google Shape;1140;g28d7a5685fc_16_364"/>
          <p:cNvPicPr preferRelativeResize="0"/>
          <p:nvPr/>
        </p:nvPicPr>
        <p:blipFill rotWithShape="1">
          <a:blip r:embed="rId2">
            <a:alphaModFix amt="4000"/>
          </a:blip>
          <a:srcRect b="30173" l="14670" r="960" t="18701"/>
          <a:stretch/>
        </p:blipFill>
        <p:spPr>
          <a:xfrm flipH="1" rot="10800000">
            <a:off x="0" y="-3"/>
            <a:ext cx="8242077" cy="5143500"/>
          </a:xfrm>
          <a:prstGeom prst="rect">
            <a:avLst/>
          </a:prstGeom>
          <a:noFill/>
          <a:ln>
            <a:noFill/>
          </a:ln>
        </p:spPr>
      </p:pic>
      <p:sp>
        <p:nvSpPr>
          <p:cNvPr id="1141" name="Google Shape;1141;g28d7a5685fc_16_36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FFFFF"/>
              </a:buClr>
              <a:buSzPts val="1800"/>
              <a:buNone/>
              <a:defRPr sz="1800">
                <a:solidFill>
                  <a:srgbClr val="FFFFFF"/>
                </a:solidFill>
              </a:defRPr>
            </a:lvl1pPr>
            <a:lvl2pPr lvl="1" algn="ctr">
              <a:lnSpc>
                <a:spcPct val="100000"/>
              </a:lnSpc>
              <a:spcBef>
                <a:spcPts val="0"/>
              </a:spcBef>
              <a:spcAft>
                <a:spcPts val="0"/>
              </a:spcAft>
              <a:buClr>
                <a:srgbClr val="FFFFFF"/>
              </a:buClr>
              <a:buSzPts val="1800"/>
              <a:buNone/>
              <a:defRPr sz="1800">
                <a:solidFill>
                  <a:srgbClr val="FFFFFF"/>
                </a:solidFill>
              </a:defRPr>
            </a:lvl2pPr>
            <a:lvl3pPr lvl="2" algn="ctr">
              <a:lnSpc>
                <a:spcPct val="100000"/>
              </a:lnSpc>
              <a:spcBef>
                <a:spcPts val="0"/>
              </a:spcBef>
              <a:spcAft>
                <a:spcPts val="0"/>
              </a:spcAft>
              <a:buClr>
                <a:srgbClr val="FFFFFF"/>
              </a:buClr>
              <a:buSzPts val="1800"/>
              <a:buNone/>
              <a:defRPr sz="1800">
                <a:solidFill>
                  <a:srgbClr val="FFFFFF"/>
                </a:solidFill>
              </a:defRPr>
            </a:lvl3pPr>
            <a:lvl4pPr lvl="3" algn="ctr">
              <a:lnSpc>
                <a:spcPct val="100000"/>
              </a:lnSpc>
              <a:spcBef>
                <a:spcPts val="0"/>
              </a:spcBef>
              <a:spcAft>
                <a:spcPts val="0"/>
              </a:spcAft>
              <a:buClr>
                <a:srgbClr val="FFFFFF"/>
              </a:buClr>
              <a:buSzPts val="1800"/>
              <a:buNone/>
              <a:defRPr sz="1800">
                <a:solidFill>
                  <a:srgbClr val="FFFFFF"/>
                </a:solidFill>
              </a:defRPr>
            </a:lvl4pPr>
            <a:lvl5pPr lvl="4" algn="ctr">
              <a:lnSpc>
                <a:spcPct val="100000"/>
              </a:lnSpc>
              <a:spcBef>
                <a:spcPts val="0"/>
              </a:spcBef>
              <a:spcAft>
                <a:spcPts val="0"/>
              </a:spcAft>
              <a:buClr>
                <a:srgbClr val="FFFFFF"/>
              </a:buClr>
              <a:buSzPts val="1800"/>
              <a:buNone/>
              <a:defRPr sz="1800">
                <a:solidFill>
                  <a:srgbClr val="FFFFFF"/>
                </a:solidFill>
              </a:defRPr>
            </a:lvl5pPr>
            <a:lvl6pPr lvl="5" algn="ctr">
              <a:lnSpc>
                <a:spcPct val="100000"/>
              </a:lnSpc>
              <a:spcBef>
                <a:spcPts val="0"/>
              </a:spcBef>
              <a:spcAft>
                <a:spcPts val="0"/>
              </a:spcAft>
              <a:buClr>
                <a:srgbClr val="FFFFFF"/>
              </a:buClr>
              <a:buSzPts val="1800"/>
              <a:buNone/>
              <a:defRPr sz="1800">
                <a:solidFill>
                  <a:srgbClr val="FFFFFF"/>
                </a:solidFill>
              </a:defRPr>
            </a:lvl6pPr>
            <a:lvl7pPr lvl="6" algn="ctr">
              <a:lnSpc>
                <a:spcPct val="100000"/>
              </a:lnSpc>
              <a:spcBef>
                <a:spcPts val="0"/>
              </a:spcBef>
              <a:spcAft>
                <a:spcPts val="0"/>
              </a:spcAft>
              <a:buClr>
                <a:srgbClr val="FFFFFF"/>
              </a:buClr>
              <a:buSzPts val="1800"/>
              <a:buNone/>
              <a:defRPr sz="1800">
                <a:solidFill>
                  <a:srgbClr val="FFFFFF"/>
                </a:solidFill>
              </a:defRPr>
            </a:lvl7pPr>
            <a:lvl8pPr lvl="7" algn="ctr">
              <a:lnSpc>
                <a:spcPct val="100000"/>
              </a:lnSpc>
              <a:spcBef>
                <a:spcPts val="0"/>
              </a:spcBef>
              <a:spcAft>
                <a:spcPts val="0"/>
              </a:spcAft>
              <a:buClr>
                <a:srgbClr val="FFFFFF"/>
              </a:buClr>
              <a:buSzPts val="1800"/>
              <a:buNone/>
              <a:defRPr sz="1800">
                <a:solidFill>
                  <a:srgbClr val="FFFFFF"/>
                </a:solidFill>
              </a:defRPr>
            </a:lvl8pPr>
            <a:lvl9pPr lvl="8" algn="ctr">
              <a:lnSpc>
                <a:spcPct val="100000"/>
              </a:lnSpc>
              <a:spcBef>
                <a:spcPts val="0"/>
              </a:spcBef>
              <a:spcAft>
                <a:spcPts val="0"/>
              </a:spcAft>
              <a:buClr>
                <a:srgbClr val="FFFFFF"/>
              </a:buClr>
              <a:buSzPts val="1800"/>
              <a:buNone/>
              <a:defRPr sz="1800">
                <a:solidFill>
                  <a:srgbClr val="FFFFFF"/>
                </a:solidFill>
              </a:defRPr>
            </a:lvl9pPr>
          </a:lstStyle>
          <a:p/>
        </p:txBody>
      </p:sp>
      <p:sp>
        <p:nvSpPr>
          <p:cNvPr id="1142" name="Google Shape;1142;g28d7a5685fc_16_364"/>
          <p:cNvSpPr/>
          <p:nvPr/>
        </p:nvSpPr>
        <p:spPr>
          <a:xfrm>
            <a:off x="706900" y="247965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8d7a5685fc_16_364"/>
          <p:cNvSpPr/>
          <p:nvPr/>
        </p:nvSpPr>
        <p:spPr>
          <a:xfrm>
            <a:off x="1885025" y="1221175"/>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28d7a5685fc_16_364"/>
          <p:cNvSpPr/>
          <p:nvPr/>
        </p:nvSpPr>
        <p:spPr>
          <a:xfrm>
            <a:off x="8699525" y="350700"/>
            <a:ext cx="184200" cy="184200"/>
          </a:xfrm>
          <a:prstGeom prst="ellipse">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28d7a5685fc_16_364"/>
          <p:cNvSpPr txBox="1"/>
          <p:nvPr>
            <p:ph idx="1" type="body"/>
          </p:nvPr>
        </p:nvSpPr>
        <p:spPr>
          <a:xfrm>
            <a:off x="1386450" y="1192125"/>
            <a:ext cx="6371100" cy="30378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1pPr>
            <a:lvl2pPr indent="-292100" lvl="1" marL="914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2pPr>
            <a:lvl3pPr indent="-292100" lvl="2" marL="1371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3pPr>
            <a:lvl4pPr indent="-292100" lvl="3" marL="18288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4pPr>
            <a:lvl5pPr indent="-292100" lvl="4" marL="22860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5pPr>
            <a:lvl6pPr indent="-292100" lvl="5" marL="27432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6pPr>
            <a:lvl7pPr indent="-292100" lvl="6" marL="32004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7pPr>
            <a:lvl8pPr indent="-292100" lvl="7" marL="3657600" algn="l">
              <a:lnSpc>
                <a:spcPct val="115000"/>
              </a:lnSpc>
              <a:spcBef>
                <a:spcPts val="1600"/>
              </a:spcBef>
              <a:spcAft>
                <a:spcPts val="0"/>
              </a:spcAft>
              <a:buClr>
                <a:srgbClr val="FFFFFF"/>
              </a:buClr>
              <a:buSzPts val="1000"/>
              <a:buFont typeface="Nunito Light"/>
              <a:buChar char="○"/>
              <a:defRPr sz="1000">
                <a:solidFill>
                  <a:srgbClr val="FFFFFF"/>
                </a:solidFill>
                <a:latin typeface="Nunito Light"/>
                <a:ea typeface="Nunito Light"/>
                <a:cs typeface="Nunito Light"/>
                <a:sym typeface="Nunito Light"/>
              </a:defRPr>
            </a:lvl8pPr>
            <a:lvl9pPr indent="-292100" lvl="8" marL="4114800" algn="l">
              <a:lnSpc>
                <a:spcPct val="115000"/>
              </a:lnSpc>
              <a:spcBef>
                <a:spcPts val="1600"/>
              </a:spcBef>
              <a:spcAft>
                <a:spcPts val="1600"/>
              </a:spcAft>
              <a:buClr>
                <a:srgbClr val="FFFFFF"/>
              </a:buClr>
              <a:buSzPts val="1000"/>
              <a:buFont typeface="Nunito Light"/>
              <a:buChar char="■"/>
              <a:defRPr sz="1000">
                <a:solidFill>
                  <a:srgbClr val="FFFFFF"/>
                </a:solidFill>
                <a:latin typeface="Nunito Light"/>
                <a:ea typeface="Nunito Light"/>
                <a:cs typeface="Nunito Light"/>
                <a:sym typeface="Nunito Ligh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4.xml"/><Relationship Id="rId22" Type="http://schemas.openxmlformats.org/officeDocument/2006/relationships/slideLayout" Target="../slideLayouts/slideLayout46.xml"/><Relationship Id="rId21" Type="http://schemas.openxmlformats.org/officeDocument/2006/relationships/slideLayout" Target="../slideLayouts/slideLayout45.xml"/><Relationship Id="rId24" Type="http://schemas.openxmlformats.org/officeDocument/2006/relationships/slideLayout" Target="../slideLayouts/slideLayout48.xml"/><Relationship Id="rId23" Type="http://schemas.openxmlformats.org/officeDocument/2006/relationships/slideLayout" Target="../slideLayouts/slideLayout47.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25" Type="http://schemas.openxmlformats.org/officeDocument/2006/relationships/theme" Target="../theme/theme4.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slideLayout" Target="../slideLayouts/slideLayout41.xml"/><Relationship Id="rId16" Type="http://schemas.openxmlformats.org/officeDocument/2006/relationships/slideLayout" Target="../slideLayouts/slideLayout40.xml"/><Relationship Id="rId19" Type="http://schemas.openxmlformats.org/officeDocument/2006/relationships/slideLayout" Target="../slideLayouts/slideLayout43.xml"/><Relationship Id="rId1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8.xml"/><Relationship Id="rId22" Type="http://schemas.openxmlformats.org/officeDocument/2006/relationships/slideLayout" Target="../slideLayouts/slideLayout70.xml"/><Relationship Id="rId21" Type="http://schemas.openxmlformats.org/officeDocument/2006/relationships/slideLayout" Target="../slideLayouts/slideLayout69.xml"/><Relationship Id="rId24" Type="http://schemas.openxmlformats.org/officeDocument/2006/relationships/slideLayout" Target="../slideLayouts/slideLayout72.xml"/><Relationship Id="rId23" Type="http://schemas.openxmlformats.org/officeDocument/2006/relationships/slideLayout" Target="../slideLayouts/slideLayout71.xml"/><Relationship Id="rId1" Type="http://schemas.openxmlformats.org/officeDocument/2006/relationships/slideLayout" Target="../slideLayouts/slideLayout49.xml"/><Relationship Id="rId2" Type="http://schemas.openxmlformats.org/officeDocument/2006/relationships/slideLayout" Target="../slideLayouts/slideLayout50.xml"/><Relationship Id="rId3" Type="http://schemas.openxmlformats.org/officeDocument/2006/relationships/slideLayout" Target="../slideLayouts/slideLayout51.xml"/><Relationship Id="rId4" Type="http://schemas.openxmlformats.org/officeDocument/2006/relationships/slideLayout" Target="../slideLayouts/slideLayout52.xml"/><Relationship Id="rId9" Type="http://schemas.openxmlformats.org/officeDocument/2006/relationships/slideLayout" Target="../slideLayouts/slideLayout57.xml"/><Relationship Id="rId25" Type="http://schemas.openxmlformats.org/officeDocument/2006/relationships/theme" Target="../theme/theme1.xml"/><Relationship Id="rId5" Type="http://schemas.openxmlformats.org/officeDocument/2006/relationships/slideLayout" Target="../slideLayouts/slideLayout53.xml"/><Relationship Id="rId6" Type="http://schemas.openxmlformats.org/officeDocument/2006/relationships/slideLayout" Target="../slideLayouts/slideLayout54.xml"/><Relationship Id="rId7" Type="http://schemas.openxmlformats.org/officeDocument/2006/relationships/slideLayout" Target="../slideLayouts/slideLayout55.xml"/><Relationship Id="rId8" Type="http://schemas.openxmlformats.org/officeDocument/2006/relationships/slideLayout" Target="../slideLayouts/slideLayout56.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9" Type="http://schemas.openxmlformats.org/officeDocument/2006/relationships/slideLayout" Target="../slideLayouts/slideLayout67.xml"/><Relationship Id="rId18"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2.xml"/><Relationship Id="rId22" Type="http://schemas.openxmlformats.org/officeDocument/2006/relationships/slideLayout" Target="../slideLayouts/slideLayout94.xml"/><Relationship Id="rId21" Type="http://schemas.openxmlformats.org/officeDocument/2006/relationships/slideLayout" Target="../slideLayouts/slideLayout93.xml"/><Relationship Id="rId24" Type="http://schemas.openxmlformats.org/officeDocument/2006/relationships/slideLayout" Target="../slideLayouts/slideLayout96.xml"/><Relationship Id="rId23" Type="http://schemas.openxmlformats.org/officeDocument/2006/relationships/slideLayout" Target="../slideLayouts/slideLayout95.xml"/><Relationship Id="rId1" Type="http://schemas.openxmlformats.org/officeDocument/2006/relationships/slideLayout" Target="../slideLayouts/slideLayout73.xml"/><Relationship Id="rId2" Type="http://schemas.openxmlformats.org/officeDocument/2006/relationships/slideLayout" Target="../slideLayouts/slideLayout74.xml"/><Relationship Id="rId3" Type="http://schemas.openxmlformats.org/officeDocument/2006/relationships/slideLayout" Target="../slideLayouts/slideLayout7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25" Type="http://schemas.openxmlformats.org/officeDocument/2006/relationships/theme" Target="../theme/theme2.xml"/><Relationship Id="rId5" Type="http://schemas.openxmlformats.org/officeDocument/2006/relationships/slideLayout" Target="../slideLayouts/slideLayout77.xml"/><Relationship Id="rId6" Type="http://schemas.openxmlformats.org/officeDocument/2006/relationships/slideLayout" Target="../slideLayouts/slideLayout78.xml"/><Relationship Id="rId7" Type="http://schemas.openxmlformats.org/officeDocument/2006/relationships/slideLayout" Target="../slideLayouts/slideLayout79.xml"/><Relationship Id="rId8" Type="http://schemas.openxmlformats.org/officeDocument/2006/relationships/slideLayout" Target="../slideLayouts/slideLayout80.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9" Type="http://schemas.openxmlformats.org/officeDocument/2006/relationships/slideLayout" Target="../slideLayouts/slideLayout91.xml"/><Relationship Id="rId18"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16.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5" Type="http://schemas.openxmlformats.org/officeDocument/2006/relationships/theme" Target="../theme/theme6.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258"/>
            </a:gs>
            <a:gs pos="100000">
              <a:srgbClr val="090024"/>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g28d7a568423_1_28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Bungee"/>
              <a:buNone/>
              <a:defRPr b="0" i="0" sz="2800" u="none" cap="none" strike="noStrike">
                <a:solidFill>
                  <a:srgbClr val="FFFFFF"/>
                </a:solidFill>
                <a:latin typeface="Bungee"/>
                <a:ea typeface="Bungee"/>
                <a:cs typeface="Bungee"/>
                <a:sym typeface="Bungee"/>
              </a:defRPr>
            </a:lvl1pPr>
            <a:lvl2pPr lvl="1"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9pPr>
          </a:lstStyle>
          <a:p/>
        </p:txBody>
      </p:sp>
      <p:sp>
        <p:nvSpPr>
          <p:cNvPr id="7" name="Google Shape;7;g28d7a568423_1_28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1pPr>
            <a:lvl2pPr indent="-304800" lvl="1" marL="914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2pPr>
            <a:lvl3pPr indent="-304800" lvl="2" marL="1371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3pPr>
            <a:lvl4pPr indent="-304800" lvl="3" marL="18288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4pPr>
            <a:lvl5pPr indent="-304800" lvl="4" marL="22860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5pPr>
            <a:lvl6pPr indent="-304800" lvl="5" marL="27432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6pPr>
            <a:lvl7pPr indent="-304800" lvl="6" marL="3200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7pPr>
            <a:lvl8pPr indent="-304800" lvl="7" marL="3657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8pPr>
            <a:lvl9pPr indent="-304800" lvl="8" marL="4114800" marR="0" rtl="0" algn="l">
              <a:lnSpc>
                <a:spcPct val="115000"/>
              </a:lnSpc>
              <a:spcBef>
                <a:spcPts val="1600"/>
              </a:spcBef>
              <a:spcAft>
                <a:spcPts val="160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258"/>
            </a:gs>
            <a:gs pos="100000">
              <a:srgbClr val="090024"/>
            </a:gs>
          </a:gsLst>
          <a:path path="circle">
            <a:fillToRect b="50%" l="50%" r="50%" t="50%"/>
          </a:path>
          <a:tileRect/>
        </a:gradFill>
      </p:bgPr>
    </p:bg>
    <p:spTree>
      <p:nvGrpSpPr>
        <p:cNvPr id="280" name="Shape 280"/>
        <p:cNvGrpSpPr/>
        <p:nvPr/>
      </p:nvGrpSpPr>
      <p:grpSpPr>
        <a:xfrm>
          <a:off x="0" y="0"/>
          <a:ext cx="0" cy="0"/>
          <a:chOff x="0" y="0"/>
          <a:chExt cx="0" cy="0"/>
        </a:xfrm>
      </p:grpSpPr>
      <p:sp>
        <p:nvSpPr>
          <p:cNvPr id="281" name="Google Shape;281;g28d7a568423_1_8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Bungee"/>
              <a:buNone/>
              <a:defRPr b="0" i="0" sz="2800" u="none" cap="none" strike="noStrike">
                <a:solidFill>
                  <a:srgbClr val="FFFFFF"/>
                </a:solidFill>
                <a:latin typeface="Bungee"/>
                <a:ea typeface="Bungee"/>
                <a:cs typeface="Bungee"/>
                <a:sym typeface="Bungee"/>
              </a:defRPr>
            </a:lvl1pPr>
            <a:lvl2pPr lvl="1"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9pPr>
          </a:lstStyle>
          <a:p/>
        </p:txBody>
      </p:sp>
      <p:sp>
        <p:nvSpPr>
          <p:cNvPr id="282" name="Google Shape;282;g28d7a568423_1_8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1pPr>
            <a:lvl2pPr indent="-304800" lvl="1" marL="914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2pPr>
            <a:lvl3pPr indent="-304800" lvl="2" marL="1371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3pPr>
            <a:lvl4pPr indent="-304800" lvl="3" marL="18288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4pPr>
            <a:lvl5pPr indent="-304800" lvl="4" marL="22860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5pPr>
            <a:lvl6pPr indent="-304800" lvl="5" marL="27432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6pPr>
            <a:lvl7pPr indent="-304800" lvl="6" marL="3200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7pPr>
            <a:lvl8pPr indent="-304800" lvl="7" marL="3657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8pPr>
            <a:lvl9pPr indent="-304800" lvl="8" marL="4114800" marR="0" rtl="0" algn="l">
              <a:lnSpc>
                <a:spcPct val="115000"/>
              </a:lnSpc>
              <a:spcBef>
                <a:spcPts val="1600"/>
              </a:spcBef>
              <a:spcAft>
                <a:spcPts val="160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258"/>
            </a:gs>
            <a:gs pos="100000">
              <a:srgbClr val="090024"/>
            </a:gs>
          </a:gsLst>
          <a:path path="circle">
            <a:fillToRect b="50%" l="50%" r="50%" t="50%"/>
          </a:path>
          <a:tileRect/>
        </a:gradFill>
      </p:bgPr>
    </p:bg>
    <p:spTree>
      <p:nvGrpSpPr>
        <p:cNvPr id="553" name="Shape 553"/>
        <p:cNvGrpSpPr/>
        <p:nvPr/>
      </p:nvGrpSpPr>
      <p:grpSpPr>
        <a:xfrm>
          <a:off x="0" y="0"/>
          <a:ext cx="0" cy="0"/>
          <a:chOff x="0" y="0"/>
          <a:chExt cx="0" cy="0"/>
        </a:xfrm>
      </p:grpSpPr>
      <p:sp>
        <p:nvSpPr>
          <p:cNvPr id="554" name="Google Shape;554;g28d7a5685fc_9_3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Bungee"/>
              <a:buNone/>
              <a:defRPr b="0" i="0" sz="2800" u="none" cap="none" strike="noStrike">
                <a:solidFill>
                  <a:srgbClr val="FFFFFF"/>
                </a:solidFill>
                <a:latin typeface="Bungee"/>
                <a:ea typeface="Bungee"/>
                <a:cs typeface="Bungee"/>
                <a:sym typeface="Bungee"/>
              </a:defRPr>
            </a:lvl1pPr>
            <a:lvl2pPr lvl="1"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9pPr>
          </a:lstStyle>
          <a:p/>
        </p:txBody>
      </p:sp>
      <p:sp>
        <p:nvSpPr>
          <p:cNvPr id="555" name="Google Shape;555;g28d7a5685fc_9_3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1pPr>
            <a:lvl2pPr indent="-304800" lvl="1" marL="914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2pPr>
            <a:lvl3pPr indent="-304800" lvl="2" marL="1371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3pPr>
            <a:lvl4pPr indent="-304800" lvl="3" marL="18288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4pPr>
            <a:lvl5pPr indent="-304800" lvl="4" marL="22860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5pPr>
            <a:lvl6pPr indent="-304800" lvl="5" marL="27432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6pPr>
            <a:lvl7pPr indent="-304800" lvl="6" marL="3200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7pPr>
            <a:lvl8pPr indent="-304800" lvl="7" marL="3657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8pPr>
            <a:lvl9pPr indent="-304800" lvl="8" marL="4114800" marR="0" rtl="0" algn="l">
              <a:lnSpc>
                <a:spcPct val="115000"/>
              </a:lnSpc>
              <a:spcBef>
                <a:spcPts val="1600"/>
              </a:spcBef>
              <a:spcAft>
                <a:spcPts val="160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258"/>
            </a:gs>
            <a:gs pos="100000">
              <a:srgbClr val="090024"/>
            </a:gs>
          </a:gsLst>
          <a:path path="circle">
            <a:fillToRect b="50%" l="50%" r="50%" t="50%"/>
          </a:path>
          <a:tileRect/>
        </a:gradFill>
      </p:bgPr>
    </p:bg>
    <p:spTree>
      <p:nvGrpSpPr>
        <p:cNvPr id="826" name="Shape 826"/>
        <p:cNvGrpSpPr/>
        <p:nvPr/>
      </p:nvGrpSpPr>
      <p:grpSpPr>
        <a:xfrm>
          <a:off x="0" y="0"/>
          <a:ext cx="0" cy="0"/>
          <a:chOff x="0" y="0"/>
          <a:chExt cx="0" cy="0"/>
        </a:xfrm>
      </p:grpSpPr>
      <p:sp>
        <p:nvSpPr>
          <p:cNvPr id="827" name="Google Shape;827;g28d7a568423_1_27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Bungee"/>
              <a:buNone/>
              <a:defRPr b="0" i="0" sz="2800" u="none" cap="none" strike="noStrike">
                <a:solidFill>
                  <a:srgbClr val="FFFFFF"/>
                </a:solidFill>
                <a:latin typeface="Bungee"/>
                <a:ea typeface="Bungee"/>
                <a:cs typeface="Bungee"/>
                <a:sym typeface="Bungee"/>
              </a:defRPr>
            </a:lvl1pPr>
            <a:lvl2pPr lvl="1"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9pPr>
          </a:lstStyle>
          <a:p/>
        </p:txBody>
      </p:sp>
      <p:sp>
        <p:nvSpPr>
          <p:cNvPr id="828" name="Google Shape;828;g28d7a568423_1_27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1pPr>
            <a:lvl2pPr indent="-304800" lvl="1" marL="914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2pPr>
            <a:lvl3pPr indent="-304800" lvl="2" marL="1371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3pPr>
            <a:lvl4pPr indent="-304800" lvl="3" marL="18288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4pPr>
            <a:lvl5pPr indent="-304800" lvl="4" marL="22860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5pPr>
            <a:lvl6pPr indent="-304800" lvl="5" marL="27432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6pPr>
            <a:lvl7pPr indent="-304800" lvl="6" marL="3200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7pPr>
            <a:lvl8pPr indent="-304800" lvl="7" marL="3657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8pPr>
            <a:lvl9pPr indent="-304800" lvl="8" marL="4114800" marR="0" rtl="0" algn="l">
              <a:lnSpc>
                <a:spcPct val="115000"/>
              </a:lnSpc>
              <a:spcBef>
                <a:spcPts val="1600"/>
              </a:spcBef>
              <a:spcAft>
                <a:spcPts val="160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9pPr>
          </a:lstStyle>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02258"/>
            </a:gs>
            <a:gs pos="100000">
              <a:srgbClr val="090024"/>
            </a:gs>
          </a:gsLst>
          <a:path path="circle">
            <a:fillToRect b="50%" l="50%" r="50%" t="50%"/>
          </a:path>
          <a:tileRect/>
        </a:gradFill>
      </p:bgPr>
    </p:bg>
    <p:spTree>
      <p:nvGrpSpPr>
        <p:cNvPr id="1099" name="Shape 1099"/>
        <p:cNvGrpSpPr/>
        <p:nvPr/>
      </p:nvGrpSpPr>
      <p:grpSpPr>
        <a:xfrm>
          <a:off x="0" y="0"/>
          <a:ext cx="0" cy="0"/>
          <a:chOff x="0" y="0"/>
          <a:chExt cx="0" cy="0"/>
        </a:xfrm>
      </p:grpSpPr>
      <p:sp>
        <p:nvSpPr>
          <p:cNvPr id="1100" name="Google Shape;1100;g28d7a5685fc_16_3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2800"/>
              <a:buFont typeface="Bungee"/>
              <a:buNone/>
              <a:defRPr b="0" i="0" sz="2800" u="none" cap="none" strike="noStrike">
                <a:solidFill>
                  <a:srgbClr val="FFFFFF"/>
                </a:solidFill>
                <a:latin typeface="Bungee"/>
                <a:ea typeface="Bungee"/>
                <a:cs typeface="Bungee"/>
                <a:sym typeface="Bungee"/>
              </a:defRPr>
            </a:lvl1pPr>
            <a:lvl2pPr lvl="1"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2800"/>
              <a:buFont typeface="Arial"/>
              <a:buNone/>
              <a:defRPr b="0" i="0" sz="2800" u="none" cap="none" strike="noStrike">
                <a:solidFill>
                  <a:srgbClr val="FFFFFF"/>
                </a:solidFill>
                <a:latin typeface="Arial"/>
                <a:ea typeface="Arial"/>
                <a:cs typeface="Arial"/>
                <a:sym typeface="Arial"/>
              </a:defRPr>
            </a:lvl9pPr>
          </a:lstStyle>
          <a:p/>
        </p:txBody>
      </p:sp>
      <p:sp>
        <p:nvSpPr>
          <p:cNvPr id="1101" name="Google Shape;1101;g28d7a5685fc_16_3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15000"/>
              </a:lnSpc>
              <a:spcBef>
                <a:spcPts val="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1pPr>
            <a:lvl2pPr indent="-304800" lvl="1" marL="914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2pPr>
            <a:lvl3pPr indent="-304800" lvl="2" marL="1371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3pPr>
            <a:lvl4pPr indent="-304800" lvl="3" marL="18288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4pPr>
            <a:lvl5pPr indent="-304800" lvl="4" marL="22860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5pPr>
            <a:lvl6pPr indent="-304800" lvl="5" marL="27432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6pPr>
            <a:lvl7pPr indent="-304800" lvl="6" marL="32004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7pPr>
            <a:lvl8pPr indent="-304800" lvl="7" marL="3657600" marR="0" rtl="0" algn="l">
              <a:lnSpc>
                <a:spcPct val="115000"/>
              </a:lnSpc>
              <a:spcBef>
                <a:spcPts val="1600"/>
              </a:spcBef>
              <a:spcAft>
                <a:spcPts val="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8pPr>
            <a:lvl9pPr indent="-304800" lvl="8" marL="4114800" marR="0" rtl="0" algn="l">
              <a:lnSpc>
                <a:spcPct val="115000"/>
              </a:lnSpc>
              <a:spcBef>
                <a:spcPts val="1600"/>
              </a:spcBef>
              <a:spcAft>
                <a:spcPts val="1600"/>
              </a:spcAft>
              <a:buClr>
                <a:srgbClr val="FFFFFF"/>
              </a:buClr>
              <a:buSzPts val="1200"/>
              <a:buFont typeface="Nunito Light"/>
              <a:buChar char="■"/>
              <a:defRPr b="0" i="0" sz="1200" u="none" cap="none" strike="noStrike">
                <a:solidFill>
                  <a:srgbClr val="FFFFFF"/>
                </a:solidFill>
                <a:latin typeface="Nunito Light"/>
                <a:ea typeface="Nunito Light"/>
                <a:cs typeface="Nunito Light"/>
                <a:sym typeface="Nunito Light"/>
              </a:defRPr>
            </a:lvl9pPr>
          </a:lstStyle>
          <a:p/>
        </p:txBody>
      </p:sp>
    </p:spTree>
  </p:cSld>
  <p:clrMap accent1="accent1" accent2="accent2" accent3="accent3" accent4="accent4" accent5="accent5" accent6="accent6" bg1="lt1" bg2="dk2" tx1="dk1" tx2="lt2" folHlink="folHlink" hlink="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hyperlink" Target="http://drive.google.com/file/d/1bHjZJLqqMtzw2_M3Qrenpus2ogQXVmw_/view" TargetMode="Externa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1.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36.png"/><Relationship Id="rId5"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6.xml"/><Relationship Id="rId3" Type="http://schemas.openxmlformats.org/officeDocument/2006/relationships/image" Target="../media/image62.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7.xml"/><Relationship Id="rId3" Type="http://schemas.openxmlformats.org/officeDocument/2006/relationships/image" Target="../media/image54.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8.xml"/><Relationship Id="rId3" Type="http://schemas.openxmlformats.org/officeDocument/2006/relationships/image" Target="../media/image62.png"/><Relationship Id="rId4" Type="http://schemas.openxmlformats.org/officeDocument/2006/relationships/image" Target="../media/image54.png"/><Relationship Id="rId5" Type="http://schemas.openxmlformats.org/officeDocument/2006/relationships/image" Target="../media/image5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7.png"/><Relationship Id="rId4" Type="http://schemas.openxmlformats.org/officeDocument/2006/relationships/image" Target="../media/image4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drive.google.com/file/d/1u_o9qm434LoEDNmclc4-Kc3d1PyB8cnq/view" TargetMode="Externa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image" Target="../media/image54.png"/><Relationship Id="rId4" Type="http://schemas.openxmlformats.org/officeDocument/2006/relationships/image" Target="../media/image38.png"/><Relationship Id="rId5" Type="http://schemas.openxmlformats.org/officeDocument/2006/relationships/image" Target="../media/image56.png"/><Relationship Id="rId6" Type="http://schemas.openxmlformats.org/officeDocument/2006/relationships/image" Target="../media/image66.png"/><Relationship Id="rId7"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45.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image" Target="../media/image53.png"/><Relationship Id="rId4" Type="http://schemas.openxmlformats.org/officeDocument/2006/relationships/image" Target="../media/image36.png"/><Relationship Id="rId5"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g28d7a568423_1_278"/>
          <p:cNvSpPr txBox="1"/>
          <p:nvPr>
            <p:ph type="ctrTitle"/>
          </p:nvPr>
        </p:nvSpPr>
        <p:spPr>
          <a:xfrm>
            <a:off x="2642400" y="1738150"/>
            <a:ext cx="3859200" cy="1135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6000"/>
              <a:t>Cog*ify</a:t>
            </a:r>
            <a:endParaRPr sz="6000"/>
          </a:p>
        </p:txBody>
      </p:sp>
      <p:sp>
        <p:nvSpPr>
          <p:cNvPr id="1377" name="Google Shape;1377;g28d7a568423_1_278"/>
          <p:cNvSpPr txBox="1"/>
          <p:nvPr>
            <p:ph idx="1" type="subTitle"/>
          </p:nvPr>
        </p:nvSpPr>
        <p:spPr>
          <a:xfrm>
            <a:off x="1976100" y="2946550"/>
            <a:ext cx="5191800" cy="792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200"/>
              <a:buNone/>
            </a:pPr>
            <a:r>
              <a:rPr lang="en" sz="1800"/>
              <a:t>BWSI Cog*Works 2023</a:t>
            </a:r>
            <a:endParaRPr sz="1800"/>
          </a:p>
          <a:p>
            <a:pPr indent="0" lvl="0" marL="0" rtl="0" algn="ctr">
              <a:lnSpc>
                <a:spcPct val="115000"/>
              </a:lnSpc>
              <a:spcBef>
                <a:spcPts val="0"/>
              </a:spcBef>
              <a:spcAft>
                <a:spcPts val="0"/>
              </a:spcAft>
              <a:buSzPts val="1200"/>
              <a:buNone/>
            </a:pPr>
            <a:r>
              <a:rPr lang="en" sz="1600"/>
              <a:t>By: </a:t>
            </a:r>
            <a:r>
              <a:rPr lang="en" sz="1600">
                <a:solidFill>
                  <a:schemeClr val="lt1"/>
                </a:solidFill>
              </a:rPr>
              <a:t>Rohan Dugad, </a:t>
            </a:r>
            <a:r>
              <a:rPr lang="en" sz="1600"/>
              <a:t>Medha Mittal, </a:t>
            </a:r>
            <a:r>
              <a:rPr lang="en" sz="1600">
                <a:solidFill>
                  <a:schemeClr val="lt1"/>
                </a:solidFill>
              </a:rPr>
              <a:t>Khoi Nguyen, Aadi Shah, Aswin Surya, and Pyae Sone Hmine (TA)</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g28d7a568423_1_3248"/>
          <p:cNvPicPr preferRelativeResize="0"/>
          <p:nvPr/>
        </p:nvPicPr>
        <p:blipFill rotWithShape="1">
          <a:blip r:embed="rId3">
            <a:alphaModFix/>
          </a:blip>
          <a:srcRect b="0" l="3064" r="2021" t="0"/>
          <a:stretch/>
        </p:blipFill>
        <p:spPr>
          <a:xfrm>
            <a:off x="2483400" y="1340800"/>
            <a:ext cx="4177200" cy="3300900"/>
          </a:xfrm>
          <a:prstGeom prst="roundRect">
            <a:avLst>
              <a:gd fmla="val 16667" name="adj"/>
            </a:avLst>
          </a:prstGeom>
          <a:noFill/>
          <a:ln cap="flat" cmpd="sng" w="38100">
            <a:solidFill>
              <a:schemeClr val="accent2"/>
            </a:solidFill>
            <a:prstDash val="solid"/>
            <a:round/>
            <a:headEnd len="sm" w="sm" type="none"/>
            <a:tailEnd len="sm" w="sm" type="none"/>
          </a:ln>
        </p:spPr>
      </p:pic>
      <p:pic>
        <p:nvPicPr>
          <p:cNvPr id="1510" name="Google Shape;1510;g28d7a568423_1_3248"/>
          <p:cNvPicPr preferRelativeResize="0"/>
          <p:nvPr/>
        </p:nvPicPr>
        <p:blipFill rotWithShape="1">
          <a:blip r:embed="rId4">
            <a:alphaModFix/>
          </a:blip>
          <a:srcRect b="0" l="1899" r="2157" t="0"/>
          <a:stretch/>
        </p:blipFill>
        <p:spPr>
          <a:xfrm>
            <a:off x="285425" y="2405500"/>
            <a:ext cx="1498500" cy="1171500"/>
          </a:xfrm>
          <a:prstGeom prst="roundRect">
            <a:avLst>
              <a:gd fmla="val 16667" name="adj"/>
            </a:avLst>
          </a:prstGeom>
          <a:noFill/>
          <a:ln cap="flat" cmpd="sng" w="38100">
            <a:solidFill>
              <a:schemeClr val="accent3"/>
            </a:solidFill>
            <a:prstDash val="solid"/>
            <a:round/>
            <a:headEnd len="sm" w="sm" type="none"/>
            <a:tailEnd len="sm" w="sm" type="none"/>
          </a:ln>
        </p:spPr>
      </p:pic>
      <p:sp>
        <p:nvSpPr>
          <p:cNvPr id="1511" name="Google Shape;1511;g28d7a568423_1_324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 prediction</a:t>
            </a:r>
            <a:endParaRPr/>
          </a:p>
        </p:txBody>
      </p:sp>
      <p:cxnSp>
        <p:nvCxnSpPr>
          <p:cNvPr id="1512" name="Google Shape;1512;g28d7a568423_1_3248"/>
          <p:cNvCxnSpPr>
            <a:stCxn id="1510" idx="3"/>
            <a:endCxn id="1509" idx="1"/>
          </p:cNvCxnSpPr>
          <p:nvPr/>
        </p:nvCxnSpPr>
        <p:spPr>
          <a:xfrm>
            <a:off x="1783925" y="2991250"/>
            <a:ext cx="699600" cy="0"/>
          </a:xfrm>
          <a:prstGeom prst="straightConnector1">
            <a:avLst/>
          </a:prstGeom>
          <a:noFill/>
          <a:ln cap="flat" cmpd="sng" w="38100">
            <a:solidFill>
              <a:schemeClr val="accent3"/>
            </a:solidFill>
            <a:prstDash val="solid"/>
            <a:round/>
            <a:headEnd len="sm" w="sm" type="none"/>
            <a:tailEnd len="med" w="med" type="stealth"/>
          </a:ln>
        </p:spPr>
      </p:cxnSp>
      <p:sp>
        <p:nvSpPr>
          <p:cNvPr id="1513" name="Google Shape;1513;g28d7a568423_1_3248"/>
          <p:cNvSpPr txBox="1"/>
          <p:nvPr/>
        </p:nvSpPr>
        <p:spPr>
          <a:xfrm>
            <a:off x="2903175" y="1747825"/>
            <a:ext cx="3406800" cy="12585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514" name="Google Shape;1514;g28d7a568423_1_3248"/>
          <p:cNvSpPr txBox="1"/>
          <p:nvPr/>
        </p:nvSpPr>
        <p:spPr>
          <a:xfrm>
            <a:off x="4532500" y="1747825"/>
            <a:ext cx="819600" cy="25377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515" name="Google Shape;1515;g28d7a568423_1_3248"/>
          <p:cNvSpPr txBox="1"/>
          <p:nvPr/>
        </p:nvSpPr>
        <p:spPr>
          <a:xfrm>
            <a:off x="4532500" y="1747825"/>
            <a:ext cx="819600" cy="12585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516" name="Google Shape;1516;g28d7a568423_1_3248"/>
          <p:cNvSpPr/>
          <p:nvPr/>
        </p:nvSpPr>
        <p:spPr>
          <a:xfrm>
            <a:off x="4890250" y="2656125"/>
            <a:ext cx="104100" cy="104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517" name="Google Shape;1517;g28d7a568423_1_3248"/>
          <p:cNvCxnSpPr>
            <a:stCxn id="1516" idx="4"/>
            <a:endCxn id="1514" idx="2"/>
          </p:cNvCxnSpPr>
          <p:nvPr/>
        </p:nvCxnSpPr>
        <p:spPr>
          <a:xfrm>
            <a:off x="4942300" y="2760225"/>
            <a:ext cx="0" cy="1525200"/>
          </a:xfrm>
          <a:prstGeom prst="straightConnector1">
            <a:avLst/>
          </a:prstGeom>
          <a:noFill/>
          <a:ln cap="flat" cmpd="sng" w="19050">
            <a:solidFill>
              <a:schemeClr val="accent6"/>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51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1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1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51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pic>
        <p:nvPicPr>
          <p:cNvPr id="1522" name="Google Shape;1522;g28d7a568423_1_3268"/>
          <p:cNvPicPr preferRelativeResize="0"/>
          <p:nvPr/>
        </p:nvPicPr>
        <p:blipFill rotWithShape="1">
          <a:blip r:embed="rId3">
            <a:alphaModFix/>
          </a:blip>
          <a:srcRect b="0" l="3064" r="2021" t="0"/>
          <a:stretch/>
        </p:blipFill>
        <p:spPr>
          <a:xfrm>
            <a:off x="3416400" y="1971700"/>
            <a:ext cx="2311200" cy="1826400"/>
          </a:xfrm>
          <a:prstGeom prst="roundRect">
            <a:avLst>
              <a:gd fmla="val 16667" name="adj"/>
            </a:avLst>
          </a:prstGeom>
          <a:noFill/>
          <a:ln cap="flat" cmpd="sng" w="38100">
            <a:solidFill>
              <a:schemeClr val="accent2"/>
            </a:solidFill>
            <a:prstDash val="solid"/>
            <a:round/>
            <a:headEnd len="sm" w="sm" type="none"/>
            <a:tailEnd len="sm" w="sm" type="none"/>
          </a:ln>
        </p:spPr>
      </p:pic>
      <p:pic>
        <p:nvPicPr>
          <p:cNvPr id="1523" name="Google Shape;1523;g28d7a568423_1_3268"/>
          <p:cNvPicPr preferRelativeResize="0"/>
          <p:nvPr/>
        </p:nvPicPr>
        <p:blipFill rotWithShape="1">
          <a:blip r:embed="rId4">
            <a:alphaModFix/>
          </a:blip>
          <a:srcRect b="0" l="1899" r="2157" t="0"/>
          <a:stretch/>
        </p:blipFill>
        <p:spPr>
          <a:xfrm>
            <a:off x="285425" y="1971700"/>
            <a:ext cx="2336400" cy="1826400"/>
          </a:xfrm>
          <a:prstGeom prst="roundRect">
            <a:avLst>
              <a:gd fmla="val 16667" name="adj"/>
            </a:avLst>
          </a:prstGeom>
          <a:noFill/>
          <a:ln cap="flat" cmpd="sng" w="38100">
            <a:solidFill>
              <a:schemeClr val="accent3"/>
            </a:solidFill>
            <a:prstDash val="solid"/>
            <a:round/>
            <a:headEnd len="sm" w="sm" type="none"/>
            <a:tailEnd len="sm" w="sm" type="none"/>
          </a:ln>
        </p:spPr>
      </p:pic>
      <p:sp>
        <p:nvSpPr>
          <p:cNvPr id="1524" name="Google Shape;1524;g28d7a568423_1_3268"/>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 prediction</a:t>
            </a:r>
            <a:endParaRPr/>
          </a:p>
        </p:txBody>
      </p:sp>
      <p:cxnSp>
        <p:nvCxnSpPr>
          <p:cNvPr id="1525" name="Google Shape;1525;g28d7a568423_1_3268"/>
          <p:cNvCxnSpPr>
            <a:stCxn id="1523" idx="3"/>
            <a:endCxn id="1522" idx="1"/>
          </p:cNvCxnSpPr>
          <p:nvPr/>
        </p:nvCxnSpPr>
        <p:spPr>
          <a:xfrm>
            <a:off x="2621825" y="2884900"/>
            <a:ext cx="794700" cy="0"/>
          </a:xfrm>
          <a:prstGeom prst="straightConnector1">
            <a:avLst/>
          </a:prstGeom>
          <a:noFill/>
          <a:ln cap="flat" cmpd="sng" w="38100">
            <a:solidFill>
              <a:schemeClr val="accent3"/>
            </a:solidFill>
            <a:prstDash val="solid"/>
            <a:round/>
            <a:headEnd len="sm" w="sm" type="none"/>
            <a:tailEnd len="med" w="med" type="stealth"/>
          </a:ln>
        </p:spPr>
      </p:cxnSp>
      <p:pic>
        <p:nvPicPr>
          <p:cNvPr id="1526" name="Google Shape;1526;g28d7a568423_1_3268"/>
          <p:cNvPicPr preferRelativeResize="0"/>
          <p:nvPr/>
        </p:nvPicPr>
        <p:blipFill rotWithShape="1">
          <a:blip r:embed="rId5">
            <a:alphaModFix/>
          </a:blip>
          <a:srcRect b="0" l="2230" r="2855" t="0"/>
          <a:stretch/>
        </p:blipFill>
        <p:spPr>
          <a:xfrm>
            <a:off x="6522175" y="1971700"/>
            <a:ext cx="2311200" cy="1826400"/>
          </a:xfrm>
          <a:prstGeom prst="roundRect">
            <a:avLst>
              <a:gd fmla="val 16667" name="adj"/>
            </a:avLst>
          </a:prstGeom>
          <a:noFill/>
          <a:ln cap="flat" cmpd="sng" w="38100">
            <a:solidFill>
              <a:schemeClr val="accent6"/>
            </a:solidFill>
            <a:prstDash val="solid"/>
            <a:round/>
            <a:headEnd len="sm" w="sm" type="none"/>
            <a:tailEnd len="sm" w="sm" type="none"/>
          </a:ln>
        </p:spPr>
      </p:pic>
      <p:cxnSp>
        <p:nvCxnSpPr>
          <p:cNvPr id="1527" name="Google Shape;1527;g28d7a568423_1_3268"/>
          <p:cNvCxnSpPr>
            <a:stCxn id="1522" idx="3"/>
            <a:endCxn id="1526" idx="1"/>
          </p:cNvCxnSpPr>
          <p:nvPr/>
        </p:nvCxnSpPr>
        <p:spPr>
          <a:xfrm>
            <a:off x="5727600" y="2884900"/>
            <a:ext cx="794700" cy="0"/>
          </a:xfrm>
          <a:prstGeom prst="straightConnector1">
            <a:avLst/>
          </a:prstGeom>
          <a:noFill/>
          <a:ln cap="flat" cmpd="sng" w="38100">
            <a:solidFill>
              <a:schemeClr val="accent2"/>
            </a:solidFill>
            <a:prstDash val="solid"/>
            <a:round/>
            <a:headEnd len="sm" w="sm" type="none"/>
            <a:tailEnd len="med" w="med" type="stealth"/>
          </a:ln>
        </p:spPr>
      </p:cxnSp>
      <p:sp>
        <p:nvSpPr>
          <p:cNvPr id="1528" name="Google Shape;1528;g28d7a568423_1_3268"/>
          <p:cNvSpPr txBox="1"/>
          <p:nvPr/>
        </p:nvSpPr>
        <p:spPr>
          <a:xfrm>
            <a:off x="4562125" y="2202050"/>
            <a:ext cx="424500" cy="13938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2" name="Shape 1532"/>
        <p:cNvGrpSpPr/>
        <p:nvPr/>
      </p:nvGrpSpPr>
      <p:grpSpPr>
        <a:xfrm>
          <a:off x="0" y="0"/>
          <a:ext cx="0" cy="0"/>
          <a:chOff x="0" y="0"/>
          <a:chExt cx="0" cy="0"/>
        </a:xfrm>
      </p:grpSpPr>
      <p:sp>
        <p:nvSpPr>
          <p:cNvPr id="1533" name="Google Shape;1533;g28d7a5685fc_16_30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800"/>
              <a:t>Spectrograms</a:t>
            </a:r>
            <a:endParaRPr sz="1800"/>
          </a:p>
        </p:txBody>
      </p:sp>
      <p:pic>
        <p:nvPicPr>
          <p:cNvPr id="1534" name="Google Shape;1534;g28d7a5685fc_16_307"/>
          <p:cNvPicPr preferRelativeResize="0"/>
          <p:nvPr/>
        </p:nvPicPr>
        <p:blipFill rotWithShape="1">
          <a:blip r:embed="rId3">
            <a:alphaModFix/>
          </a:blip>
          <a:srcRect b="11074" l="12578" r="10064" t="12652"/>
          <a:stretch/>
        </p:blipFill>
        <p:spPr>
          <a:xfrm>
            <a:off x="2701550" y="1365025"/>
            <a:ext cx="3997826" cy="2956300"/>
          </a:xfrm>
          <a:prstGeom prst="rect">
            <a:avLst/>
          </a:prstGeom>
          <a:noFill/>
          <a:ln>
            <a:noFill/>
          </a:ln>
        </p:spPr>
      </p:pic>
      <p:sp>
        <p:nvSpPr>
          <p:cNvPr id="1535" name="Google Shape;1535;g28d7a5685fc_16_307"/>
          <p:cNvSpPr txBox="1"/>
          <p:nvPr/>
        </p:nvSpPr>
        <p:spPr>
          <a:xfrm>
            <a:off x="2140700" y="1437125"/>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20000 -</a:t>
            </a:r>
            <a:endParaRPr b="1" i="0" sz="1000" u="none" cap="none" strike="noStrike">
              <a:solidFill>
                <a:schemeClr val="accent4"/>
              </a:solidFill>
              <a:latin typeface="Nunito"/>
              <a:ea typeface="Nunito"/>
              <a:cs typeface="Nunito"/>
              <a:sym typeface="Nunito"/>
            </a:endParaRPr>
          </a:p>
        </p:txBody>
      </p:sp>
      <p:sp>
        <p:nvSpPr>
          <p:cNvPr id="1536" name="Google Shape;1536;g28d7a5685fc_16_307"/>
          <p:cNvSpPr txBox="1"/>
          <p:nvPr/>
        </p:nvSpPr>
        <p:spPr>
          <a:xfrm>
            <a:off x="2140700" y="1775825"/>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17500 -</a:t>
            </a:r>
            <a:endParaRPr b="1" i="0" sz="1000" u="none" cap="none" strike="noStrike">
              <a:solidFill>
                <a:schemeClr val="accent4"/>
              </a:solidFill>
              <a:latin typeface="Nunito"/>
              <a:ea typeface="Nunito"/>
              <a:cs typeface="Nunito"/>
              <a:sym typeface="Nunito"/>
            </a:endParaRPr>
          </a:p>
        </p:txBody>
      </p:sp>
      <p:sp>
        <p:nvSpPr>
          <p:cNvPr id="1537" name="Google Shape;1537;g28d7a5685fc_16_307"/>
          <p:cNvSpPr txBox="1"/>
          <p:nvPr/>
        </p:nvSpPr>
        <p:spPr>
          <a:xfrm>
            <a:off x="2140700" y="2135700"/>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15000 -</a:t>
            </a:r>
            <a:endParaRPr b="1" i="0" sz="1000" u="none" cap="none" strike="noStrike">
              <a:solidFill>
                <a:schemeClr val="accent4"/>
              </a:solidFill>
              <a:latin typeface="Nunito"/>
              <a:ea typeface="Nunito"/>
              <a:cs typeface="Nunito"/>
              <a:sym typeface="Nunito"/>
            </a:endParaRPr>
          </a:p>
        </p:txBody>
      </p:sp>
      <p:sp>
        <p:nvSpPr>
          <p:cNvPr id="1538" name="Google Shape;1538;g28d7a5685fc_16_307"/>
          <p:cNvSpPr txBox="1"/>
          <p:nvPr/>
        </p:nvSpPr>
        <p:spPr>
          <a:xfrm>
            <a:off x="2140700" y="2474400"/>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12500 -</a:t>
            </a:r>
            <a:endParaRPr b="1" i="0" sz="1000" u="none" cap="none" strike="noStrike">
              <a:solidFill>
                <a:schemeClr val="accent4"/>
              </a:solidFill>
              <a:latin typeface="Nunito"/>
              <a:ea typeface="Nunito"/>
              <a:cs typeface="Nunito"/>
              <a:sym typeface="Nunito"/>
            </a:endParaRPr>
          </a:p>
        </p:txBody>
      </p:sp>
      <p:sp>
        <p:nvSpPr>
          <p:cNvPr id="1539" name="Google Shape;1539;g28d7a5685fc_16_307"/>
          <p:cNvSpPr txBox="1"/>
          <p:nvPr/>
        </p:nvSpPr>
        <p:spPr>
          <a:xfrm>
            <a:off x="2140700" y="2813100"/>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10000 -</a:t>
            </a:r>
            <a:endParaRPr b="1" i="0" sz="1000" u="none" cap="none" strike="noStrike">
              <a:solidFill>
                <a:schemeClr val="accent4"/>
              </a:solidFill>
              <a:latin typeface="Nunito"/>
              <a:ea typeface="Nunito"/>
              <a:cs typeface="Nunito"/>
              <a:sym typeface="Nunito"/>
            </a:endParaRPr>
          </a:p>
        </p:txBody>
      </p:sp>
      <p:sp>
        <p:nvSpPr>
          <p:cNvPr id="1540" name="Google Shape;1540;g28d7a5685fc_16_307"/>
          <p:cNvSpPr txBox="1"/>
          <p:nvPr/>
        </p:nvSpPr>
        <p:spPr>
          <a:xfrm>
            <a:off x="2140700" y="3151800"/>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  7500 -</a:t>
            </a:r>
            <a:endParaRPr b="1" i="0" sz="1000" u="none" cap="none" strike="noStrike">
              <a:solidFill>
                <a:schemeClr val="accent4"/>
              </a:solidFill>
              <a:latin typeface="Nunito"/>
              <a:ea typeface="Nunito"/>
              <a:cs typeface="Nunito"/>
              <a:sym typeface="Nunito"/>
            </a:endParaRPr>
          </a:p>
        </p:txBody>
      </p:sp>
      <p:sp>
        <p:nvSpPr>
          <p:cNvPr id="1541" name="Google Shape;1541;g28d7a5685fc_16_307"/>
          <p:cNvSpPr txBox="1"/>
          <p:nvPr/>
        </p:nvSpPr>
        <p:spPr>
          <a:xfrm>
            <a:off x="2140700" y="3490500"/>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  5000 -</a:t>
            </a:r>
            <a:endParaRPr b="1" i="0" sz="1000" u="none" cap="none" strike="noStrike">
              <a:solidFill>
                <a:schemeClr val="accent4"/>
              </a:solidFill>
              <a:latin typeface="Nunito"/>
              <a:ea typeface="Nunito"/>
              <a:cs typeface="Nunito"/>
              <a:sym typeface="Nunito"/>
            </a:endParaRPr>
          </a:p>
        </p:txBody>
      </p:sp>
      <p:sp>
        <p:nvSpPr>
          <p:cNvPr id="1542" name="Google Shape;1542;g28d7a5685fc_16_307"/>
          <p:cNvSpPr txBox="1"/>
          <p:nvPr/>
        </p:nvSpPr>
        <p:spPr>
          <a:xfrm>
            <a:off x="2140700" y="3829200"/>
            <a:ext cx="34131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  2500 -</a:t>
            </a:r>
            <a:endParaRPr b="1" i="0" sz="1000" u="none" cap="none" strike="noStrike">
              <a:solidFill>
                <a:schemeClr val="accent4"/>
              </a:solidFill>
              <a:latin typeface="Nunito"/>
              <a:ea typeface="Nunito"/>
              <a:cs typeface="Nunito"/>
              <a:sym typeface="Nunito"/>
            </a:endParaRPr>
          </a:p>
        </p:txBody>
      </p:sp>
      <p:sp>
        <p:nvSpPr>
          <p:cNvPr id="1543" name="Google Shape;1543;g28d7a5685fc_16_307"/>
          <p:cNvSpPr txBox="1"/>
          <p:nvPr/>
        </p:nvSpPr>
        <p:spPr>
          <a:xfrm rot="-5400000">
            <a:off x="-243850" y="2630875"/>
            <a:ext cx="4614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Nunito"/>
                <a:ea typeface="Nunito"/>
                <a:cs typeface="Nunito"/>
                <a:sym typeface="Nunito"/>
              </a:rPr>
              <a:t>f [Hz]</a:t>
            </a:r>
            <a:endParaRPr b="1" i="0" sz="1200" u="none" cap="none" strike="noStrike">
              <a:solidFill>
                <a:schemeClr val="accent4"/>
              </a:solidFill>
              <a:latin typeface="Nunito"/>
              <a:ea typeface="Nunito"/>
              <a:cs typeface="Nunito"/>
              <a:sym typeface="Nunito"/>
            </a:endParaRPr>
          </a:p>
        </p:txBody>
      </p:sp>
      <p:sp>
        <p:nvSpPr>
          <p:cNvPr id="1544" name="Google Shape;1544;g28d7a5685fc_16_307"/>
          <p:cNvSpPr txBox="1"/>
          <p:nvPr/>
        </p:nvSpPr>
        <p:spPr>
          <a:xfrm>
            <a:off x="2140700" y="4131925"/>
            <a:ext cx="46146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accent4"/>
                </a:solidFill>
                <a:latin typeface="Nunito"/>
                <a:ea typeface="Nunito"/>
                <a:cs typeface="Nunito"/>
                <a:sym typeface="Nunito"/>
              </a:rPr>
              <a:t>         0 -</a:t>
            </a:r>
            <a:endParaRPr b="1" i="0" sz="1000" u="none" cap="none" strike="noStrike">
              <a:solidFill>
                <a:schemeClr val="accent4"/>
              </a:solidFill>
              <a:latin typeface="Nunito"/>
              <a:ea typeface="Nunito"/>
              <a:cs typeface="Nunito"/>
              <a:sym typeface="Nunito"/>
            </a:endParaRPr>
          </a:p>
        </p:txBody>
      </p:sp>
      <p:sp>
        <p:nvSpPr>
          <p:cNvPr id="1545" name="Google Shape;1545;g28d7a5685fc_16_307"/>
          <p:cNvSpPr txBox="1"/>
          <p:nvPr/>
        </p:nvSpPr>
        <p:spPr>
          <a:xfrm>
            <a:off x="3174250" y="4273275"/>
            <a:ext cx="3525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Nunito"/>
                <a:ea typeface="Nunito"/>
                <a:cs typeface="Nunito"/>
                <a:sym typeface="Nunito"/>
              </a:rPr>
              <a:t>100	       200           300           400           500</a:t>
            </a:r>
            <a:endParaRPr b="1" i="0" sz="1200" u="none" cap="none" strike="noStrike">
              <a:solidFill>
                <a:schemeClr val="accent4"/>
              </a:solidFill>
              <a:latin typeface="Nunito"/>
              <a:ea typeface="Nunito"/>
              <a:cs typeface="Nunito"/>
              <a:sym typeface="Nunito"/>
            </a:endParaRPr>
          </a:p>
        </p:txBody>
      </p:sp>
      <p:sp>
        <p:nvSpPr>
          <p:cNvPr id="1546" name="Google Shape;1546;g28d7a5685fc_16_307"/>
          <p:cNvSpPr txBox="1"/>
          <p:nvPr/>
        </p:nvSpPr>
        <p:spPr>
          <a:xfrm>
            <a:off x="4367950" y="4506600"/>
            <a:ext cx="1530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4"/>
                </a:solidFill>
                <a:latin typeface="Nunito"/>
                <a:ea typeface="Nunito"/>
                <a:cs typeface="Nunito"/>
                <a:sym typeface="Nunito"/>
              </a:rPr>
              <a:t>t [sec]</a:t>
            </a:r>
            <a:endParaRPr b="1" i="0" sz="1200" u="none" cap="none" strike="noStrike">
              <a:solidFill>
                <a:schemeClr val="accent4"/>
              </a:solidFill>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g28d7a5685fc_9_59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Cosine similarity</a:t>
            </a:r>
            <a:endParaRPr/>
          </a:p>
          <a:p>
            <a:pPr indent="0" lvl="0" marL="0" rtl="0" algn="ctr">
              <a:lnSpc>
                <a:spcPct val="100000"/>
              </a:lnSpc>
              <a:spcBef>
                <a:spcPts val="0"/>
              </a:spcBef>
              <a:spcAft>
                <a:spcPts val="0"/>
              </a:spcAft>
              <a:buSzPts val="1800"/>
              <a:buNone/>
            </a:pPr>
            <a:r>
              <a:t/>
            </a:r>
            <a:endParaRPr/>
          </a:p>
        </p:txBody>
      </p:sp>
      <p:cxnSp>
        <p:nvCxnSpPr>
          <p:cNvPr id="1552" name="Google Shape;1552;g28d7a5685fc_9_597"/>
          <p:cNvCxnSpPr/>
          <p:nvPr/>
        </p:nvCxnSpPr>
        <p:spPr>
          <a:xfrm>
            <a:off x="4572032" y="1141650"/>
            <a:ext cx="0" cy="3276000"/>
          </a:xfrm>
          <a:prstGeom prst="straightConnector1">
            <a:avLst/>
          </a:prstGeom>
          <a:noFill/>
          <a:ln cap="flat" cmpd="sng" w="28575">
            <a:solidFill>
              <a:srgbClr val="657E93"/>
            </a:solidFill>
            <a:prstDash val="solid"/>
            <a:round/>
            <a:headEnd len="sm" w="sm" type="none"/>
            <a:tailEnd len="sm" w="sm" type="none"/>
          </a:ln>
        </p:spPr>
      </p:cxnSp>
      <p:cxnSp>
        <p:nvCxnSpPr>
          <p:cNvPr id="1553" name="Google Shape;1553;g28d7a5685fc_9_597"/>
          <p:cNvCxnSpPr/>
          <p:nvPr/>
        </p:nvCxnSpPr>
        <p:spPr>
          <a:xfrm>
            <a:off x="2489100" y="2779677"/>
            <a:ext cx="4165800" cy="0"/>
          </a:xfrm>
          <a:prstGeom prst="straightConnector1">
            <a:avLst/>
          </a:prstGeom>
          <a:noFill/>
          <a:ln cap="flat" cmpd="sng" w="28575">
            <a:solidFill>
              <a:srgbClr val="657E93"/>
            </a:solidFill>
            <a:prstDash val="solid"/>
            <a:round/>
            <a:headEnd len="sm" w="sm" type="none"/>
            <a:tailEnd len="sm" w="sm" type="none"/>
          </a:ln>
        </p:spPr>
      </p:cxnSp>
      <p:cxnSp>
        <p:nvCxnSpPr>
          <p:cNvPr id="1554" name="Google Shape;1554;g28d7a5685fc_9_597"/>
          <p:cNvCxnSpPr/>
          <p:nvPr/>
        </p:nvCxnSpPr>
        <p:spPr>
          <a:xfrm flipH="1" rot="10800000">
            <a:off x="4614817" y="2350561"/>
            <a:ext cx="1620000" cy="424500"/>
          </a:xfrm>
          <a:prstGeom prst="straightConnector1">
            <a:avLst/>
          </a:prstGeom>
          <a:noFill/>
          <a:ln cap="flat" cmpd="sng" w="19050">
            <a:solidFill>
              <a:schemeClr val="accent3"/>
            </a:solidFill>
            <a:prstDash val="solid"/>
            <a:round/>
            <a:headEnd len="sm" w="sm" type="none"/>
            <a:tailEnd len="med" w="med" type="triangle"/>
          </a:ln>
        </p:spPr>
      </p:cxnSp>
      <p:cxnSp>
        <p:nvCxnSpPr>
          <p:cNvPr id="1555" name="Google Shape;1555;g28d7a5685fc_9_597"/>
          <p:cNvCxnSpPr/>
          <p:nvPr/>
        </p:nvCxnSpPr>
        <p:spPr>
          <a:xfrm flipH="1" rot="10800000">
            <a:off x="4595923" y="1643492"/>
            <a:ext cx="1095900" cy="1123200"/>
          </a:xfrm>
          <a:prstGeom prst="straightConnector1">
            <a:avLst/>
          </a:prstGeom>
          <a:noFill/>
          <a:ln cap="flat" cmpd="sng" w="19050">
            <a:solidFill>
              <a:schemeClr val="accent4"/>
            </a:solidFill>
            <a:prstDash val="solid"/>
            <a:round/>
            <a:headEnd len="sm" w="sm" type="none"/>
            <a:tailEnd len="med" w="med" type="triangle"/>
          </a:ln>
        </p:spPr>
      </p:cxnSp>
      <p:cxnSp>
        <p:nvCxnSpPr>
          <p:cNvPr id="1556" name="Google Shape;1556;g28d7a5685fc_9_597"/>
          <p:cNvCxnSpPr/>
          <p:nvPr/>
        </p:nvCxnSpPr>
        <p:spPr>
          <a:xfrm flipH="1">
            <a:off x="3414655" y="2775061"/>
            <a:ext cx="1190700" cy="737400"/>
          </a:xfrm>
          <a:prstGeom prst="straightConnector1">
            <a:avLst/>
          </a:prstGeom>
          <a:noFill/>
          <a:ln cap="flat" cmpd="sng" w="19050">
            <a:solidFill>
              <a:schemeClr val="accent5"/>
            </a:solidFill>
            <a:prstDash val="solid"/>
            <a:round/>
            <a:headEnd len="sm" w="sm" type="none"/>
            <a:tailEnd len="med" w="med" type="triangle"/>
          </a:ln>
        </p:spPr>
      </p:cxnSp>
      <p:sp>
        <p:nvSpPr>
          <p:cNvPr id="1557" name="Google Shape;1557;g28d7a5685fc_9_597"/>
          <p:cNvSpPr/>
          <p:nvPr/>
        </p:nvSpPr>
        <p:spPr>
          <a:xfrm>
            <a:off x="4215750" y="2743025"/>
            <a:ext cx="881275" cy="435125"/>
          </a:xfrm>
          <a:custGeom>
            <a:rect b="b" l="l" r="r" t="t"/>
            <a:pathLst>
              <a:path extrusionOk="0" h="17405" w="35251">
                <a:moveTo>
                  <a:pt x="0" y="12819"/>
                </a:moveTo>
                <a:cubicBezTo>
                  <a:pt x="6182" y="17969"/>
                  <a:pt x="16839" y="18662"/>
                  <a:pt x="24035" y="15062"/>
                </a:cubicBezTo>
                <a:cubicBezTo>
                  <a:pt x="29633" y="12262"/>
                  <a:pt x="33735" y="6073"/>
                  <a:pt x="35251" y="0"/>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g28d7a5685fc_9_597"/>
          <p:cNvSpPr/>
          <p:nvPr/>
        </p:nvSpPr>
        <p:spPr>
          <a:xfrm>
            <a:off x="4984875" y="2454775"/>
            <a:ext cx="112150" cy="144225"/>
          </a:xfrm>
          <a:custGeom>
            <a:rect b="b" l="l" r="r" t="t"/>
            <a:pathLst>
              <a:path extrusionOk="0" h="5769" w="4486">
                <a:moveTo>
                  <a:pt x="0" y="0"/>
                </a:moveTo>
                <a:cubicBezTo>
                  <a:pt x="2310" y="772"/>
                  <a:pt x="3717" y="3458"/>
                  <a:pt x="4486" y="5769"/>
                </a:cubicBezTo>
              </a:path>
            </a:pathLst>
          </a:cu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1000"/>
                                        <p:tgtEl>
                                          <p:spTgt spid="155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1000"/>
                                        <p:tgtEl>
                                          <p:spTgt spid="1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g28d7a568423_0_44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Determining the best order</a:t>
            </a:r>
            <a:endParaRPr/>
          </a:p>
        </p:txBody>
      </p:sp>
      <p:grpSp>
        <p:nvGrpSpPr>
          <p:cNvPr id="1564" name="Google Shape;1564;g28d7a568423_0_446"/>
          <p:cNvGrpSpPr/>
          <p:nvPr/>
        </p:nvGrpSpPr>
        <p:grpSpPr>
          <a:xfrm>
            <a:off x="1178187" y="1392018"/>
            <a:ext cx="1539204" cy="3058846"/>
            <a:chOff x="1178187" y="1392018"/>
            <a:chExt cx="1539204" cy="3058846"/>
          </a:xfrm>
        </p:grpSpPr>
        <p:sp>
          <p:nvSpPr>
            <p:cNvPr id="1565" name="Google Shape;1565;g28d7a568423_0_446"/>
            <p:cNvSpPr/>
            <p:nvPr/>
          </p:nvSpPr>
          <p:spPr>
            <a:xfrm>
              <a:off x="117818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g28d7a568423_0_446"/>
            <p:cNvSpPr/>
            <p:nvPr/>
          </p:nvSpPr>
          <p:spPr>
            <a:xfrm>
              <a:off x="128041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g28d7a568423_0_446"/>
            <p:cNvSpPr/>
            <p:nvPr/>
          </p:nvSpPr>
          <p:spPr>
            <a:xfrm>
              <a:off x="136474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8" name="Google Shape;1568;g28d7a568423_0_446"/>
          <p:cNvSpPr/>
          <p:nvPr/>
        </p:nvSpPr>
        <p:spPr>
          <a:xfrm>
            <a:off x="254779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28d7a568423_0_446"/>
          <p:cNvSpPr/>
          <p:nvPr/>
        </p:nvSpPr>
        <p:spPr>
          <a:xfrm>
            <a:off x="259616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0" name="Google Shape;1570;g28d7a568423_0_446"/>
          <p:cNvGrpSpPr/>
          <p:nvPr/>
        </p:nvGrpSpPr>
        <p:grpSpPr>
          <a:xfrm>
            <a:off x="2925137" y="1392018"/>
            <a:ext cx="1539204" cy="3058846"/>
            <a:chOff x="2925137" y="1392018"/>
            <a:chExt cx="1539204" cy="3058846"/>
          </a:xfrm>
        </p:grpSpPr>
        <p:sp>
          <p:nvSpPr>
            <p:cNvPr id="1571" name="Google Shape;1571;g28d7a568423_0_446"/>
            <p:cNvSpPr/>
            <p:nvPr/>
          </p:nvSpPr>
          <p:spPr>
            <a:xfrm>
              <a:off x="292513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g28d7a568423_0_446"/>
            <p:cNvSpPr/>
            <p:nvPr/>
          </p:nvSpPr>
          <p:spPr>
            <a:xfrm>
              <a:off x="302736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g28d7a568423_0_446"/>
            <p:cNvSpPr/>
            <p:nvPr/>
          </p:nvSpPr>
          <p:spPr>
            <a:xfrm>
              <a:off x="311169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4" name="Google Shape;1574;g28d7a568423_0_446"/>
          <p:cNvSpPr/>
          <p:nvPr/>
        </p:nvSpPr>
        <p:spPr>
          <a:xfrm>
            <a:off x="429474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g28d7a568423_0_446"/>
          <p:cNvSpPr/>
          <p:nvPr/>
        </p:nvSpPr>
        <p:spPr>
          <a:xfrm>
            <a:off x="434311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76" name="Google Shape;1576;g28d7a568423_0_446"/>
          <p:cNvGrpSpPr/>
          <p:nvPr/>
        </p:nvGrpSpPr>
        <p:grpSpPr>
          <a:xfrm>
            <a:off x="4672087" y="1392018"/>
            <a:ext cx="1539204" cy="3058846"/>
            <a:chOff x="4672087" y="1392018"/>
            <a:chExt cx="1539204" cy="3058846"/>
          </a:xfrm>
        </p:grpSpPr>
        <p:sp>
          <p:nvSpPr>
            <p:cNvPr id="1577" name="Google Shape;1577;g28d7a568423_0_446"/>
            <p:cNvSpPr/>
            <p:nvPr/>
          </p:nvSpPr>
          <p:spPr>
            <a:xfrm>
              <a:off x="467208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g28d7a568423_0_446"/>
            <p:cNvSpPr/>
            <p:nvPr/>
          </p:nvSpPr>
          <p:spPr>
            <a:xfrm>
              <a:off x="477431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g28d7a568423_0_446"/>
            <p:cNvSpPr/>
            <p:nvPr/>
          </p:nvSpPr>
          <p:spPr>
            <a:xfrm>
              <a:off x="485864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0" name="Google Shape;1580;g28d7a568423_0_446"/>
          <p:cNvSpPr/>
          <p:nvPr/>
        </p:nvSpPr>
        <p:spPr>
          <a:xfrm>
            <a:off x="604169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28d7a568423_0_446"/>
          <p:cNvSpPr/>
          <p:nvPr/>
        </p:nvSpPr>
        <p:spPr>
          <a:xfrm>
            <a:off x="609006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2" name="Google Shape;1582;g28d7a568423_0_446"/>
          <p:cNvGrpSpPr/>
          <p:nvPr/>
        </p:nvGrpSpPr>
        <p:grpSpPr>
          <a:xfrm>
            <a:off x="6419037" y="1392018"/>
            <a:ext cx="1539204" cy="3058846"/>
            <a:chOff x="6419037" y="1392018"/>
            <a:chExt cx="1539204" cy="3058846"/>
          </a:xfrm>
        </p:grpSpPr>
        <p:sp>
          <p:nvSpPr>
            <p:cNvPr id="1583" name="Google Shape;1583;g28d7a568423_0_446"/>
            <p:cNvSpPr/>
            <p:nvPr/>
          </p:nvSpPr>
          <p:spPr>
            <a:xfrm>
              <a:off x="6419037" y="1392018"/>
              <a:ext cx="1433924" cy="3058846"/>
            </a:xfrm>
            <a:custGeom>
              <a:rect b="b" l="l" r="r" t="t"/>
              <a:pathLst>
                <a:path extrusionOk="0" h="209510" w="98214">
                  <a:moveTo>
                    <a:pt x="49107" y="0"/>
                  </a:moveTo>
                  <a:cubicBezTo>
                    <a:pt x="22030" y="0"/>
                    <a:pt x="0" y="22029"/>
                    <a:pt x="0" y="49106"/>
                  </a:cubicBezTo>
                  <a:lnTo>
                    <a:pt x="0" y="160403"/>
                  </a:lnTo>
                  <a:cubicBezTo>
                    <a:pt x="0" y="187480"/>
                    <a:pt x="22030" y="209509"/>
                    <a:pt x="49107" y="209509"/>
                  </a:cubicBezTo>
                  <a:cubicBezTo>
                    <a:pt x="76185" y="209509"/>
                    <a:pt x="98214" y="187480"/>
                    <a:pt x="98214" y="160403"/>
                  </a:cubicBezTo>
                  <a:lnTo>
                    <a:pt x="98214" y="105856"/>
                  </a:lnTo>
                  <a:cubicBezTo>
                    <a:pt x="98214" y="105394"/>
                    <a:pt x="97840" y="105020"/>
                    <a:pt x="97378" y="105020"/>
                  </a:cubicBezTo>
                  <a:cubicBezTo>
                    <a:pt x="96917" y="105020"/>
                    <a:pt x="96543" y="105394"/>
                    <a:pt x="96543" y="105856"/>
                  </a:cubicBezTo>
                  <a:lnTo>
                    <a:pt x="96543" y="160403"/>
                  </a:lnTo>
                  <a:cubicBezTo>
                    <a:pt x="96543" y="186559"/>
                    <a:pt x="75263" y="207838"/>
                    <a:pt x="49107" y="207838"/>
                  </a:cubicBezTo>
                  <a:cubicBezTo>
                    <a:pt x="22951" y="207838"/>
                    <a:pt x="1671" y="186560"/>
                    <a:pt x="1671" y="160403"/>
                  </a:cubicBezTo>
                  <a:lnTo>
                    <a:pt x="1671" y="49106"/>
                  </a:lnTo>
                  <a:cubicBezTo>
                    <a:pt x="1671" y="22951"/>
                    <a:pt x="22952" y="1671"/>
                    <a:pt x="49107" y="1671"/>
                  </a:cubicBezTo>
                  <a:cubicBezTo>
                    <a:pt x="75263" y="1671"/>
                    <a:pt x="96543" y="22951"/>
                    <a:pt x="96543" y="49106"/>
                  </a:cubicBezTo>
                  <a:cubicBezTo>
                    <a:pt x="96543" y="49567"/>
                    <a:pt x="96917" y="49942"/>
                    <a:pt x="97378" y="49942"/>
                  </a:cubicBezTo>
                  <a:cubicBezTo>
                    <a:pt x="97840" y="49942"/>
                    <a:pt x="98214" y="49567"/>
                    <a:pt x="98214" y="49106"/>
                  </a:cubicBezTo>
                  <a:cubicBezTo>
                    <a:pt x="98214" y="22029"/>
                    <a:pt x="76185" y="0"/>
                    <a:pt x="49107"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g28d7a568423_0_446"/>
            <p:cNvSpPr/>
            <p:nvPr/>
          </p:nvSpPr>
          <p:spPr>
            <a:xfrm>
              <a:off x="6521266" y="1494247"/>
              <a:ext cx="1229466" cy="2854373"/>
            </a:xfrm>
            <a:custGeom>
              <a:rect b="b" l="l" r="r" t="t"/>
              <a:pathLst>
                <a:path extrusionOk="0" h="195505" w="84210">
                  <a:moveTo>
                    <a:pt x="42105" y="1"/>
                  </a:moveTo>
                  <a:cubicBezTo>
                    <a:pt x="18889" y="1"/>
                    <a:pt x="1" y="18888"/>
                    <a:pt x="1" y="42104"/>
                  </a:cubicBezTo>
                  <a:lnTo>
                    <a:pt x="1" y="153401"/>
                  </a:lnTo>
                  <a:cubicBezTo>
                    <a:pt x="1" y="176617"/>
                    <a:pt x="18889" y="195505"/>
                    <a:pt x="42105" y="195505"/>
                  </a:cubicBezTo>
                  <a:cubicBezTo>
                    <a:pt x="65321" y="195505"/>
                    <a:pt x="84209" y="176618"/>
                    <a:pt x="84209" y="153401"/>
                  </a:cubicBezTo>
                  <a:lnTo>
                    <a:pt x="84209" y="42104"/>
                  </a:lnTo>
                  <a:cubicBezTo>
                    <a:pt x="84209" y="18888"/>
                    <a:pt x="65321" y="1"/>
                    <a:pt x="42105" y="1"/>
                  </a:cubicBezTo>
                  <a:close/>
                </a:path>
              </a:pathLst>
            </a:cu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g28d7a568423_0_446"/>
            <p:cNvSpPr/>
            <p:nvPr/>
          </p:nvSpPr>
          <p:spPr>
            <a:xfrm>
              <a:off x="6605595" y="1565247"/>
              <a:ext cx="1352646" cy="1060778"/>
            </a:xfrm>
            <a:custGeom>
              <a:rect b="b" l="l" r="r" t="t"/>
              <a:pathLst>
                <a:path extrusionOk="0" h="72656" w="92647">
                  <a:moveTo>
                    <a:pt x="36329" y="0"/>
                  </a:moveTo>
                  <a:cubicBezTo>
                    <a:pt x="16297" y="0"/>
                    <a:pt x="0" y="16296"/>
                    <a:pt x="0" y="36328"/>
                  </a:cubicBezTo>
                  <a:cubicBezTo>
                    <a:pt x="0" y="56360"/>
                    <a:pt x="16299" y="72656"/>
                    <a:pt x="36329" y="72656"/>
                  </a:cubicBezTo>
                  <a:lnTo>
                    <a:pt x="91812" y="72656"/>
                  </a:lnTo>
                  <a:cubicBezTo>
                    <a:pt x="92273" y="72656"/>
                    <a:pt x="92647" y="72282"/>
                    <a:pt x="92647" y="71820"/>
                  </a:cubicBezTo>
                  <a:cubicBezTo>
                    <a:pt x="92647" y="71359"/>
                    <a:pt x="92273" y="70985"/>
                    <a:pt x="91812" y="70985"/>
                  </a:cubicBezTo>
                  <a:lnTo>
                    <a:pt x="36329" y="70985"/>
                  </a:lnTo>
                  <a:cubicBezTo>
                    <a:pt x="17219" y="70985"/>
                    <a:pt x="1672" y="55438"/>
                    <a:pt x="1672" y="36328"/>
                  </a:cubicBezTo>
                  <a:cubicBezTo>
                    <a:pt x="1672" y="17217"/>
                    <a:pt x="17219" y="1672"/>
                    <a:pt x="36328" y="1672"/>
                  </a:cubicBezTo>
                  <a:cubicBezTo>
                    <a:pt x="55439" y="1672"/>
                    <a:pt x="70985" y="17217"/>
                    <a:pt x="70985" y="36328"/>
                  </a:cubicBezTo>
                  <a:cubicBezTo>
                    <a:pt x="70985" y="36788"/>
                    <a:pt x="71360" y="37163"/>
                    <a:pt x="71820" y="37163"/>
                  </a:cubicBezTo>
                  <a:cubicBezTo>
                    <a:pt x="72283" y="37163"/>
                    <a:pt x="72657" y="36788"/>
                    <a:pt x="72657" y="36328"/>
                  </a:cubicBezTo>
                  <a:cubicBezTo>
                    <a:pt x="72657" y="16297"/>
                    <a:pt x="56360" y="0"/>
                    <a:pt x="36329"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g28d7a568423_0_446"/>
            <p:cNvSpPr/>
            <p:nvPr/>
          </p:nvSpPr>
          <p:spPr>
            <a:xfrm>
              <a:off x="7788648" y="2068378"/>
              <a:ext cx="109266" cy="109281"/>
            </a:xfrm>
            <a:custGeom>
              <a:rect b="b" l="l" r="r" t="t"/>
              <a:pathLst>
                <a:path extrusionOk="0" h="7485" w="7484">
                  <a:moveTo>
                    <a:pt x="3742" y="0"/>
                  </a:moveTo>
                  <a:cubicBezTo>
                    <a:pt x="1675" y="0"/>
                    <a:pt x="1" y="1676"/>
                    <a:pt x="1" y="3742"/>
                  </a:cubicBezTo>
                  <a:cubicBezTo>
                    <a:pt x="1" y="5809"/>
                    <a:pt x="1677" y="7484"/>
                    <a:pt x="3742" y="7484"/>
                  </a:cubicBezTo>
                  <a:cubicBezTo>
                    <a:pt x="5808" y="7484"/>
                    <a:pt x="7484" y="5809"/>
                    <a:pt x="7484" y="3742"/>
                  </a:cubicBezTo>
                  <a:cubicBezTo>
                    <a:pt x="7484" y="1676"/>
                    <a:pt x="5809" y="0"/>
                    <a:pt x="3742" y="0"/>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7" name="Google Shape;1587;g28d7a568423_0_446"/>
          <p:cNvSpPr/>
          <p:nvPr/>
        </p:nvSpPr>
        <p:spPr>
          <a:xfrm>
            <a:off x="7837018" y="2503414"/>
            <a:ext cx="128801" cy="228388"/>
          </a:xfrm>
          <a:custGeom>
            <a:rect b="b" l="l" r="r" t="t"/>
            <a:pathLst>
              <a:path extrusionOk="0" h="15643" w="8822">
                <a:moveTo>
                  <a:pt x="919" y="1"/>
                </a:moveTo>
                <a:cubicBezTo>
                  <a:pt x="705" y="1"/>
                  <a:pt x="491" y="82"/>
                  <a:pt x="328" y="246"/>
                </a:cubicBezTo>
                <a:cubicBezTo>
                  <a:pt x="1" y="572"/>
                  <a:pt x="1" y="1101"/>
                  <a:pt x="328" y="1427"/>
                </a:cubicBezTo>
                <a:lnTo>
                  <a:pt x="6723" y="7822"/>
                </a:lnTo>
                <a:lnTo>
                  <a:pt x="328" y="14217"/>
                </a:lnTo>
                <a:cubicBezTo>
                  <a:pt x="89" y="14456"/>
                  <a:pt x="17" y="14816"/>
                  <a:pt x="146" y="15128"/>
                </a:cubicBezTo>
                <a:cubicBezTo>
                  <a:pt x="276" y="15440"/>
                  <a:pt x="581" y="15643"/>
                  <a:pt x="919" y="15643"/>
                </a:cubicBezTo>
                <a:cubicBezTo>
                  <a:pt x="1140" y="15643"/>
                  <a:pt x="1353" y="15555"/>
                  <a:pt x="1510" y="15398"/>
                </a:cubicBezTo>
                <a:lnTo>
                  <a:pt x="8495" y="8413"/>
                </a:lnTo>
                <a:cubicBezTo>
                  <a:pt x="8821" y="8087"/>
                  <a:pt x="8821" y="7557"/>
                  <a:pt x="8495" y="7232"/>
                </a:cubicBezTo>
                <a:lnTo>
                  <a:pt x="1510" y="246"/>
                </a:lnTo>
                <a:cubicBezTo>
                  <a:pt x="1347" y="82"/>
                  <a:pt x="1133" y="1"/>
                  <a:pt x="919" y="1"/>
                </a:cubicBezTo>
                <a:close/>
              </a:path>
            </a:pathLst>
          </a:custGeom>
          <a:gradFill>
            <a:gsLst>
              <a:gs pos="0">
                <a:srgbClr val="9255A1"/>
              </a:gs>
              <a:gs pos="50000">
                <a:srgbClr val="CADA5E"/>
              </a:gs>
              <a:gs pos="52999">
                <a:srgbClr val="BDD868"/>
              </a:gs>
              <a:gs pos="100000">
                <a:srgbClr val="508AC8"/>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g28d7a568423_0_446"/>
          <p:cNvSpPr/>
          <p:nvPr/>
        </p:nvSpPr>
        <p:spPr>
          <a:xfrm>
            <a:off x="3364953" y="1860525"/>
            <a:ext cx="554292" cy="513167"/>
          </a:xfrm>
          <a:custGeom>
            <a:rect b="b" l="l" r="r" t="t"/>
            <a:pathLst>
              <a:path extrusionOk="0" h="23347" w="25218">
                <a:moveTo>
                  <a:pt x="10639" y="751"/>
                </a:moveTo>
                <a:cubicBezTo>
                  <a:pt x="11206" y="751"/>
                  <a:pt x="11667" y="1207"/>
                  <a:pt x="11674" y="1774"/>
                </a:cubicBezTo>
                <a:lnTo>
                  <a:pt x="11674" y="5664"/>
                </a:lnTo>
                <a:lnTo>
                  <a:pt x="9604" y="5664"/>
                </a:lnTo>
                <a:lnTo>
                  <a:pt x="9604" y="1774"/>
                </a:lnTo>
                <a:cubicBezTo>
                  <a:pt x="9611" y="1207"/>
                  <a:pt x="10072" y="751"/>
                  <a:pt x="10639" y="751"/>
                </a:cubicBezTo>
                <a:close/>
                <a:moveTo>
                  <a:pt x="13446" y="5049"/>
                </a:moveTo>
                <a:cubicBezTo>
                  <a:pt x="13855" y="5049"/>
                  <a:pt x="14226" y="5290"/>
                  <a:pt x="14392" y="5664"/>
                </a:cubicBezTo>
                <a:lnTo>
                  <a:pt x="12501" y="5664"/>
                </a:lnTo>
                <a:cubicBezTo>
                  <a:pt x="12667" y="5290"/>
                  <a:pt x="13038" y="5049"/>
                  <a:pt x="13446" y="5049"/>
                </a:cubicBezTo>
                <a:close/>
                <a:moveTo>
                  <a:pt x="8866" y="6157"/>
                </a:moveTo>
                <a:lnTo>
                  <a:pt x="8866" y="9161"/>
                </a:lnTo>
                <a:lnTo>
                  <a:pt x="7142" y="9161"/>
                </a:lnTo>
                <a:lnTo>
                  <a:pt x="7142" y="6157"/>
                </a:lnTo>
                <a:close/>
                <a:moveTo>
                  <a:pt x="21628" y="6157"/>
                </a:moveTo>
                <a:cubicBezTo>
                  <a:pt x="21843" y="6157"/>
                  <a:pt x="22017" y="6330"/>
                  <a:pt x="22017" y="6544"/>
                </a:cubicBezTo>
                <a:lnTo>
                  <a:pt x="22017" y="8774"/>
                </a:lnTo>
                <a:cubicBezTo>
                  <a:pt x="22017" y="8987"/>
                  <a:pt x="21843" y="9161"/>
                  <a:pt x="21630" y="9161"/>
                </a:cubicBezTo>
                <a:lnTo>
                  <a:pt x="17897" y="9161"/>
                </a:lnTo>
                <a:cubicBezTo>
                  <a:pt x="17982" y="8950"/>
                  <a:pt x="18027" y="8725"/>
                  <a:pt x="18027" y="8496"/>
                </a:cubicBezTo>
                <a:lnTo>
                  <a:pt x="18027" y="6157"/>
                </a:lnTo>
                <a:close/>
                <a:moveTo>
                  <a:pt x="14192" y="9210"/>
                </a:moveTo>
                <a:cubicBezTo>
                  <a:pt x="13998" y="9414"/>
                  <a:pt x="13729" y="9529"/>
                  <a:pt x="13446" y="9530"/>
                </a:cubicBezTo>
                <a:cubicBezTo>
                  <a:pt x="13351" y="9530"/>
                  <a:pt x="13255" y="9516"/>
                  <a:pt x="13163" y="9490"/>
                </a:cubicBezTo>
                <a:cubicBezTo>
                  <a:pt x="13051" y="9389"/>
                  <a:pt x="12933" y="9296"/>
                  <a:pt x="12810" y="9210"/>
                </a:cubicBezTo>
                <a:close/>
                <a:moveTo>
                  <a:pt x="16252" y="5049"/>
                </a:moveTo>
                <a:cubicBezTo>
                  <a:pt x="16300" y="5049"/>
                  <a:pt x="16348" y="5052"/>
                  <a:pt x="16397" y="5059"/>
                </a:cubicBezTo>
                <a:cubicBezTo>
                  <a:pt x="16908" y="5130"/>
                  <a:pt x="17289" y="5567"/>
                  <a:pt x="17288" y="6083"/>
                </a:cubicBezTo>
                <a:lnTo>
                  <a:pt x="17288" y="8497"/>
                </a:lnTo>
                <a:cubicBezTo>
                  <a:pt x="17289" y="8961"/>
                  <a:pt x="16978" y="9370"/>
                  <a:pt x="16529" y="9493"/>
                </a:cubicBezTo>
                <a:cubicBezTo>
                  <a:pt x="16438" y="9519"/>
                  <a:pt x="16345" y="9531"/>
                  <a:pt x="16254" y="9531"/>
                </a:cubicBezTo>
                <a:cubicBezTo>
                  <a:pt x="15897" y="9531"/>
                  <a:pt x="15556" y="9344"/>
                  <a:pt x="15367" y="9026"/>
                </a:cubicBezTo>
                <a:cubicBezTo>
                  <a:pt x="15989" y="8717"/>
                  <a:pt x="16375" y="8074"/>
                  <a:pt x="16352" y="7378"/>
                </a:cubicBezTo>
                <a:cubicBezTo>
                  <a:pt x="16329" y="6684"/>
                  <a:pt x="15902" y="6066"/>
                  <a:pt x="15260" y="5800"/>
                </a:cubicBezTo>
                <a:cubicBezTo>
                  <a:pt x="15387" y="5351"/>
                  <a:pt x="15797" y="5049"/>
                  <a:pt x="16252" y="5049"/>
                </a:cubicBezTo>
                <a:close/>
                <a:moveTo>
                  <a:pt x="6083" y="5566"/>
                </a:moveTo>
                <a:cubicBezTo>
                  <a:pt x="6260" y="5566"/>
                  <a:pt x="6403" y="5709"/>
                  <a:pt x="6403" y="5887"/>
                </a:cubicBezTo>
                <a:lnTo>
                  <a:pt x="6403" y="9432"/>
                </a:lnTo>
                <a:cubicBezTo>
                  <a:pt x="6403" y="9609"/>
                  <a:pt x="6260" y="9752"/>
                  <a:pt x="6083" y="9752"/>
                </a:cubicBezTo>
                <a:cubicBezTo>
                  <a:pt x="5906" y="9752"/>
                  <a:pt x="5763" y="9609"/>
                  <a:pt x="5763" y="9432"/>
                </a:cubicBezTo>
                <a:lnTo>
                  <a:pt x="5763" y="5887"/>
                </a:lnTo>
                <a:cubicBezTo>
                  <a:pt x="5763" y="5709"/>
                  <a:pt x="5906" y="5566"/>
                  <a:pt x="6083" y="5566"/>
                </a:cubicBezTo>
                <a:close/>
                <a:moveTo>
                  <a:pt x="3227" y="5171"/>
                </a:moveTo>
                <a:cubicBezTo>
                  <a:pt x="3906" y="5171"/>
                  <a:pt x="4555" y="5449"/>
                  <a:pt x="5025" y="5940"/>
                </a:cubicBezTo>
                <a:lnTo>
                  <a:pt x="5025" y="9377"/>
                </a:lnTo>
                <a:cubicBezTo>
                  <a:pt x="4555" y="9867"/>
                  <a:pt x="3905" y="10145"/>
                  <a:pt x="3227" y="10147"/>
                </a:cubicBezTo>
                <a:cubicBezTo>
                  <a:pt x="1855" y="10147"/>
                  <a:pt x="740" y="9030"/>
                  <a:pt x="740" y="7659"/>
                </a:cubicBezTo>
                <a:cubicBezTo>
                  <a:pt x="740" y="6288"/>
                  <a:pt x="1855" y="5171"/>
                  <a:pt x="3227" y="5171"/>
                </a:cubicBezTo>
                <a:close/>
                <a:moveTo>
                  <a:pt x="18635" y="21375"/>
                </a:moveTo>
                <a:cubicBezTo>
                  <a:pt x="18638" y="21375"/>
                  <a:pt x="18640" y="21375"/>
                  <a:pt x="18643" y="21375"/>
                </a:cubicBezTo>
                <a:lnTo>
                  <a:pt x="20144" y="21375"/>
                </a:lnTo>
                <a:lnTo>
                  <a:pt x="20144" y="22607"/>
                </a:lnTo>
                <a:lnTo>
                  <a:pt x="18643" y="22607"/>
                </a:lnTo>
                <a:cubicBezTo>
                  <a:pt x="18640" y="22607"/>
                  <a:pt x="18638" y="22607"/>
                  <a:pt x="18635" y="22607"/>
                </a:cubicBezTo>
                <a:cubicBezTo>
                  <a:pt x="18294" y="22607"/>
                  <a:pt x="18017" y="22332"/>
                  <a:pt x="18017" y="21991"/>
                </a:cubicBezTo>
                <a:cubicBezTo>
                  <a:pt x="18017" y="21650"/>
                  <a:pt x="18294" y="21375"/>
                  <a:pt x="18635" y="21375"/>
                </a:cubicBezTo>
                <a:close/>
                <a:moveTo>
                  <a:pt x="10638" y="0"/>
                </a:moveTo>
                <a:cubicBezTo>
                  <a:pt x="9661" y="0"/>
                  <a:pt x="8866" y="796"/>
                  <a:pt x="8866" y="1774"/>
                </a:cubicBezTo>
                <a:lnTo>
                  <a:pt x="8866" y="5418"/>
                </a:lnTo>
                <a:lnTo>
                  <a:pt x="7032" y="5418"/>
                </a:lnTo>
                <a:cubicBezTo>
                  <a:pt x="6843" y="5032"/>
                  <a:pt x="6464" y="4826"/>
                  <a:pt x="6082" y="4826"/>
                </a:cubicBezTo>
                <a:cubicBezTo>
                  <a:pt x="5795" y="4826"/>
                  <a:pt x="5507" y="4941"/>
                  <a:pt x="5294" y="5182"/>
                </a:cubicBezTo>
                <a:cubicBezTo>
                  <a:pt x="4714" y="4698"/>
                  <a:pt x="3982" y="4433"/>
                  <a:pt x="3227" y="4433"/>
                </a:cubicBezTo>
                <a:cubicBezTo>
                  <a:pt x="1447" y="4433"/>
                  <a:pt x="0" y="5880"/>
                  <a:pt x="0" y="7658"/>
                </a:cubicBezTo>
                <a:cubicBezTo>
                  <a:pt x="0" y="9438"/>
                  <a:pt x="1447" y="10885"/>
                  <a:pt x="3227" y="10885"/>
                </a:cubicBezTo>
                <a:cubicBezTo>
                  <a:pt x="3982" y="10885"/>
                  <a:pt x="4713" y="10619"/>
                  <a:pt x="5294" y="10135"/>
                </a:cubicBezTo>
                <a:cubicBezTo>
                  <a:pt x="5496" y="10363"/>
                  <a:pt x="5784" y="10491"/>
                  <a:pt x="6084" y="10491"/>
                </a:cubicBezTo>
                <a:cubicBezTo>
                  <a:pt x="6131" y="10491"/>
                  <a:pt x="6178" y="10488"/>
                  <a:pt x="6225" y="10481"/>
                </a:cubicBezTo>
                <a:cubicBezTo>
                  <a:pt x="6574" y="10434"/>
                  <a:pt x="6877" y="10216"/>
                  <a:pt x="7032" y="9900"/>
                </a:cubicBezTo>
                <a:lnTo>
                  <a:pt x="8940" y="9900"/>
                </a:lnTo>
                <a:cubicBezTo>
                  <a:pt x="9390" y="12757"/>
                  <a:pt x="11870" y="14948"/>
                  <a:pt x="14851" y="14948"/>
                </a:cubicBezTo>
                <a:cubicBezTo>
                  <a:pt x="14853" y="14948"/>
                  <a:pt x="14855" y="14948"/>
                  <a:pt x="14857" y="14948"/>
                </a:cubicBezTo>
                <a:cubicBezTo>
                  <a:pt x="15957" y="14948"/>
                  <a:pt x="17036" y="14643"/>
                  <a:pt x="17976" y="14068"/>
                </a:cubicBezTo>
                <a:cubicBezTo>
                  <a:pt x="18149" y="13963"/>
                  <a:pt x="18204" y="13737"/>
                  <a:pt x="18098" y="13565"/>
                </a:cubicBezTo>
                <a:cubicBezTo>
                  <a:pt x="18029" y="13451"/>
                  <a:pt x="17908" y="13388"/>
                  <a:pt x="17784" y="13388"/>
                </a:cubicBezTo>
                <a:cubicBezTo>
                  <a:pt x="17720" y="13388"/>
                  <a:pt x="17654" y="13405"/>
                  <a:pt x="17594" y="13442"/>
                </a:cubicBezTo>
                <a:cubicBezTo>
                  <a:pt x="16780" y="13939"/>
                  <a:pt x="15844" y="14204"/>
                  <a:pt x="14890" y="14209"/>
                </a:cubicBezTo>
                <a:cubicBezTo>
                  <a:pt x="14877" y="14209"/>
                  <a:pt x="14864" y="14209"/>
                  <a:pt x="14851" y="14209"/>
                </a:cubicBezTo>
                <a:cubicBezTo>
                  <a:pt x="11962" y="14209"/>
                  <a:pt x="9605" y="11796"/>
                  <a:pt x="9605" y="8902"/>
                </a:cubicBezTo>
                <a:lnTo>
                  <a:pt x="9605" y="6403"/>
                </a:lnTo>
                <a:lnTo>
                  <a:pt x="14554" y="6403"/>
                </a:lnTo>
                <a:cubicBezTo>
                  <a:pt x="15115" y="6403"/>
                  <a:pt x="15592" y="6837"/>
                  <a:pt x="15613" y="7398"/>
                </a:cubicBezTo>
                <a:cubicBezTo>
                  <a:pt x="15635" y="7984"/>
                  <a:pt x="15166" y="8472"/>
                  <a:pt x="14579" y="8472"/>
                </a:cubicBezTo>
                <a:lnTo>
                  <a:pt x="11071" y="8472"/>
                </a:lnTo>
                <a:cubicBezTo>
                  <a:pt x="10898" y="8472"/>
                  <a:pt x="10740" y="8585"/>
                  <a:pt x="10699" y="8752"/>
                </a:cubicBezTo>
                <a:cubicBezTo>
                  <a:pt x="10649" y="8956"/>
                  <a:pt x="10777" y="9161"/>
                  <a:pt x="10983" y="9203"/>
                </a:cubicBezTo>
                <a:cubicBezTo>
                  <a:pt x="10989" y="9204"/>
                  <a:pt x="11610" y="9336"/>
                  <a:pt x="12213" y="9703"/>
                </a:cubicBezTo>
                <a:cubicBezTo>
                  <a:pt x="12963" y="10161"/>
                  <a:pt x="13345" y="10763"/>
                  <a:pt x="13348" y="11494"/>
                </a:cubicBezTo>
                <a:cubicBezTo>
                  <a:pt x="13348" y="11692"/>
                  <a:pt x="13504" y="11862"/>
                  <a:pt x="13702" y="11870"/>
                </a:cubicBezTo>
                <a:cubicBezTo>
                  <a:pt x="13707" y="11871"/>
                  <a:pt x="13712" y="11871"/>
                  <a:pt x="13717" y="11871"/>
                </a:cubicBezTo>
                <a:cubicBezTo>
                  <a:pt x="13920" y="11871"/>
                  <a:pt x="14087" y="11706"/>
                  <a:pt x="14087" y="11502"/>
                </a:cubicBezTo>
                <a:cubicBezTo>
                  <a:pt x="14087" y="11045"/>
                  <a:pt x="13977" y="10622"/>
                  <a:pt x="13768" y="10240"/>
                </a:cubicBezTo>
                <a:cubicBezTo>
                  <a:pt x="14198" y="10161"/>
                  <a:pt x="14583" y="9925"/>
                  <a:pt x="14850" y="9578"/>
                </a:cubicBezTo>
                <a:cubicBezTo>
                  <a:pt x="15198" y="10032"/>
                  <a:pt x="15724" y="10270"/>
                  <a:pt x="16255" y="10270"/>
                </a:cubicBezTo>
                <a:cubicBezTo>
                  <a:pt x="16633" y="10270"/>
                  <a:pt x="17013" y="10150"/>
                  <a:pt x="17335" y="9901"/>
                </a:cubicBezTo>
                <a:lnTo>
                  <a:pt x="20013" y="9901"/>
                </a:lnTo>
                <a:cubicBezTo>
                  <a:pt x="19872" y="10694"/>
                  <a:pt x="19548" y="11444"/>
                  <a:pt x="19069" y="12092"/>
                </a:cubicBezTo>
                <a:cubicBezTo>
                  <a:pt x="18963" y="12236"/>
                  <a:pt x="18978" y="12436"/>
                  <a:pt x="19105" y="12563"/>
                </a:cubicBezTo>
                <a:lnTo>
                  <a:pt x="19110" y="12568"/>
                </a:lnTo>
                <a:cubicBezTo>
                  <a:pt x="19181" y="12639"/>
                  <a:pt x="19274" y="12674"/>
                  <a:pt x="19366" y="12674"/>
                </a:cubicBezTo>
                <a:cubicBezTo>
                  <a:pt x="19478" y="12674"/>
                  <a:pt x="19589" y="12623"/>
                  <a:pt x="19660" y="12525"/>
                </a:cubicBezTo>
                <a:cubicBezTo>
                  <a:pt x="20234" y="11752"/>
                  <a:pt x="20611" y="10851"/>
                  <a:pt x="20761" y="9901"/>
                </a:cubicBezTo>
                <a:lnTo>
                  <a:pt x="21628" y="9901"/>
                </a:lnTo>
                <a:cubicBezTo>
                  <a:pt x="22251" y="9900"/>
                  <a:pt x="22755" y="9396"/>
                  <a:pt x="22755" y="8775"/>
                </a:cubicBezTo>
                <a:lnTo>
                  <a:pt x="22755" y="8029"/>
                </a:lnTo>
                <a:lnTo>
                  <a:pt x="24060" y="8029"/>
                </a:lnTo>
                <a:cubicBezTo>
                  <a:pt x="24291" y="8029"/>
                  <a:pt x="24479" y="8217"/>
                  <a:pt x="24479" y="8448"/>
                </a:cubicBezTo>
                <a:lnTo>
                  <a:pt x="24479" y="17411"/>
                </a:lnTo>
                <a:cubicBezTo>
                  <a:pt x="24479" y="18050"/>
                  <a:pt x="23961" y="18569"/>
                  <a:pt x="23322" y="18569"/>
                </a:cubicBezTo>
                <a:lnTo>
                  <a:pt x="6808" y="18569"/>
                </a:lnTo>
                <a:cubicBezTo>
                  <a:pt x="5773" y="18569"/>
                  <a:pt x="4901" y="19384"/>
                  <a:pt x="4876" y="20420"/>
                </a:cubicBezTo>
                <a:cubicBezTo>
                  <a:pt x="4851" y="21486"/>
                  <a:pt x="5712" y="22362"/>
                  <a:pt x="6773" y="22362"/>
                </a:cubicBezTo>
                <a:lnTo>
                  <a:pt x="17339" y="22362"/>
                </a:lnTo>
                <a:cubicBezTo>
                  <a:pt x="17506" y="22944"/>
                  <a:pt x="18037" y="23345"/>
                  <a:pt x="18643" y="23346"/>
                </a:cubicBezTo>
                <a:lnTo>
                  <a:pt x="20514" y="23346"/>
                </a:lnTo>
                <a:cubicBezTo>
                  <a:pt x="20718" y="23346"/>
                  <a:pt x="20884" y="23181"/>
                  <a:pt x="20884" y="22977"/>
                </a:cubicBezTo>
                <a:lnTo>
                  <a:pt x="20884" y="22362"/>
                </a:lnTo>
                <a:lnTo>
                  <a:pt x="21434" y="22362"/>
                </a:lnTo>
                <a:cubicBezTo>
                  <a:pt x="21637" y="22362"/>
                  <a:pt x="21813" y="22206"/>
                  <a:pt x="21819" y="22003"/>
                </a:cubicBezTo>
                <a:cubicBezTo>
                  <a:pt x="21826" y="21795"/>
                  <a:pt x="21658" y="21622"/>
                  <a:pt x="21450" y="21622"/>
                </a:cubicBezTo>
                <a:lnTo>
                  <a:pt x="20884" y="21622"/>
                </a:lnTo>
                <a:lnTo>
                  <a:pt x="20884" y="21007"/>
                </a:lnTo>
                <a:cubicBezTo>
                  <a:pt x="20884" y="20802"/>
                  <a:pt x="20718" y="20638"/>
                  <a:pt x="20514" y="20638"/>
                </a:cubicBezTo>
                <a:lnTo>
                  <a:pt x="18643" y="20638"/>
                </a:lnTo>
                <a:cubicBezTo>
                  <a:pt x="18037" y="20639"/>
                  <a:pt x="17506" y="21040"/>
                  <a:pt x="17339" y="21622"/>
                </a:cubicBezTo>
                <a:lnTo>
                  <a:pt x="6799" y="21622"/>
                </a:lnTo>
                <a:cubicBezTo>
                  <a:pt x="6151" y="21622"/>
                  <a:pt x="5605" y="21092"/>
                  <a:pt x="5616" y="20446"/>
                </a:cubicBezTo>
                <a:cubicBezTo>
                  <a:pt x="5627" y="19815"/>
                  <a:pt x="6141" y="19309"/>
                  <a:pt x="6773" y="19308"/>
                </a:cubicBezTo>
                <a:lnTo>
                  <a:pt x="23322" y="19308"/>
                </a:lnTo>
                <a:cubicBezTo>
                  <a:pt x="24359" y="19308"/>
                  <a:pt x="25204" y="18470"/>
                  <a:pt x="25217" y="17437"/>
                </a:cubicBezTo>
                <a:lnTo>
                  <a:pt x="25218" y="17437"/>
                </a:lnTo>
                <a:lnTo>
                  <a:pt x="25218" y="8447"/>
                </a:lnTo>
                <a:cubicBezTo>
                  <a:pt x="25218" y="7808"/>
                  <a:pt x="24700" y="7290"/>
                  <a:pt x="24060" y="7290"/>
                </a:cubicBezTo>
                <a:lnTo>
                  <a:pt x="22755" y="7290"/>
                </a:lnTo>
                <a:lnTo>
                  <a:pt x="22755" y="6544"/>
                </a:lnTo>
                <a:cubicBezTo>
                  <a:pt x="22755" y="5923"/>
                  <a:pt x="22251" y="5418"/>
                  <a:pt x="21628" y="5418"/>
                </a:cubicBezTo>
                <a:lnTo>
                  <a:pt x="20834" y="5418"/>
                </a:lnTo>
                <a:lnTo>
                  <a:pt x="20834" y="4786"/>
                </a:lnTo>
                <a:cubicBezTo>
                  <a:pt x="20834" y="4583"/>
                  <a:pt x="20669" y="4417"/>
                  <a:pt x="20465" y="4417"/>
                </a:cubicBezTo>
                <a:cubicBezTo>
                  <a:pt x="20261" y="4417"/>
                  <a:pt x="20095" y="4583"/>
                  <a:pt x="20095" y="4786"/>
                </a:cubicBezTo>
                <a:lnTo>
                  <a:pt x="20095" y="5418"/>
                </a:lnTo>
                <a:lnTo>
                  <a:pt x="18027" y="5418"/>
                </a:lnTo>
                <a:lnTo>
                  <a:pt x="18027" y="1799"/>
                </a:lnTo>
                <a:cubicBezTo>
                  <a:pt x="18027" y="1238"/>
                  <a:pt x="18461" y="761"/>
                  <a:pt x="19021" y="740"/>
                </a:cubicBezTo>
                <a:cubicBezTo>
                  <a:pt x="19035" y="740"/>
                  <a:pt x="19048" y="739"/>
                  <a:pt x="19061" y="739"/>
                </a:cubicBezTo>
                <a:cubicBezTo>
                  <a:pt x="19629" y="739"/>
                  <a:pt x="20094" y="1200"/>
                  <a:pt x="20095" y="1774"/>
                </a:cubicBezTo>
                <a:lnTo>
                  <a:pt x="20095" y="2636"/>
                </a:lnTo>
                <a:cubicBezTo>
                  <a:pt x="20095" y="2840"/>
                  <a:pt x="20260" y="3005"/>
                  <a:pt x="20464" y="3005"/>
                </a:cubicBezTo>
                <a:cubicBezTo>
                  <a:pt x="20668" y="3005"/>
                  <a:pt x="20834" y="2840"/>
                  <a:pt x="20834" y="2636"/>
                </a:cubicBezTo>
                <a:lnTo>
                  <a:pt x="20834" y="1806"/>
                </a:lnTo>
                <a:cubicBezTo>
                  <a:pt x="20834" y="838"/>
                  <a:pt x="20071" y="24"/>
                  <a:pt x="19103" y="1"/>
                </a:cubicBezTo>
                <a:cubicBezTo>
                  <a:pt x="19089" y="1"/>
                  <a:pt x="19074" y="0"/>
                  <a:pt x="19060" y="0"/>
                </a:cubicBezTo>
                <a:cubicBezTo>
                  <a:pt x="18083" y="0"/>
                  <a:pt x="17288" y="796"/>
                  <a:pt x="17288" y="1774"/>
                </a:cubicBezTo>
                <a:lnTo>
                  <a:pt x="17288" y="4644"/>
                </a:lnTo>
                <a:cubicBezTo>
                  <a:pt x="16975" y="4418"/>
                  <a:pt x="16613" y="4309"/>
                  <a:pt x="16254" y="4309"/>
                </a:cubicBezTo>
                <a:cubicBezTo>
                  <a:pt x="15723" y="4309"/>
                  <a:pt x="15197" y="4548"/>
                  <a:pt x="14850" y="5001"/>
                </a:cubicBezTo>
                <a:cubicBezTo>
                  <a:pt x="14502" y="4549"/>
                  <a:pt x="13977" y="4310"/>
                  <a:pt x="13445" y="4310"/>
                </a:cubicBezTo>
                <a:cubicBezTo>
                  <a:pt x="13086" y="4310"/>
                  <a:pt x="12724" y="4418"/>
                  <a:pt x="12412" y="4644"/>
                </a:cubicBezTo>
                <a:lnTo>
                  <a:pt x="12412" y="1806"/>
                </a:lnTo>
                <a:cubicBezTo>
                  <a:pt x="12412" y="838"/>
                  <a:pt x="11650" y="24"/>
                  <a:pt x="10681" y="1"/>
                </a:cubicBezTo>
                <a:cubicBezTo>
                  <a:pt x="10667" y="1"/>
                  <a:pt x="10652" y="0"/>
                  <a:pt x="10638"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89" name="Google Shape;1589;g28d7a568423_0_446"/>
          <p:cNvGrpSpPr/>
          <p:nvPr/>
        </p:nvGrpSpPr>
        <p:grpSpPr>
          <a:xfrm>
            <a:off x="5068174" y="1879809"/>
            <a:ext cx="630450" cy="458950"/>
            <a:chOff x="5379150" y="4949950"/>
            <a:chExt cx="630450" cy="458950"/>
          </a:xfrm>
        </p:grpSpPr>
        <p:sp>
          <p:nvSpPr>
            <p:cNvPr id="1590" name="Google Shape;1590;g28d7a568423_0_446"/>
            <p:cNvSpPr/>
            <p:nvPr/>
          </p:nvSpPr>
          <p:spPr>
            <a:xfrm>
              <a:off x="5565900" y="4949950"/>
              <a:ext cx="443700" cy="458950"/>
            </a:xfrm>
            <a:custGeom>
              <a:rect b="b" l="l" r="r" t="t"/>
              <a:pathLst>
                <a:path extrusionOk="0" h="18358" w="17748">
                  <a:moveTo>
                    <a:pt x="16881" y="5522"/>
                  </a:moveTo>
                  <a:cubicBezTo>
                    <a:pt x="16952" y="5522"/>
                    <a:pt x="17008" y="5579"/>
                    <a:pt x="17008" y="5650"/>
                  </a:cubicBezTo>
                  <a:lnTo>
                    <a:pt x="17008" y="8352"/>
                  </a:lnTo>
                  <a:cubicBezTo>
                    <a:pt x="17008" y="8422"/>
                    <a:pt x="16952" y="8479"/>
                    <a:pt x="16881" y="8479"/>
                  </a:cubicBezTo>
                  <a:lnTo>
                    <a:pt x="15727" y="8479"/>
                  </a:lnTo>
                  <a:lnTo>
                    <a:pt x="15727" y="5522"/>
                  </a:lnTo>
                  <a:close/>
                  <a:moveTo>
                    <a:pt x="14758" y="4831"/>
                  </a:moveTo>
                  <a:cubicBezTo>
                    <a:pt x="14884" y="4831"/>
                    <a:pt x="14987" y="4933"/>
                    <a:pt x="14987" y="5060"/>
                  </a:cubicBezTo>
                  <a:lnTo>
                    <a:pt x="14987" y="8941"/>
                  </a:lnTo>
                  <a:cubicBezTo>
                    <a:pt x="14987" y="9067"/>
                    <a:pt x="14884" y="9169"/>
                    <a:pt x="14758" y="9169"/>
                  </a:cubicBezTo>
                  <a:lnTo>
                    <a:pt x="12128" y="9169"/>
                  </a:lnTo>
                  <a:lnTo>
                    <a:pt x="12128" y="4831"/>
                  </a:lnTo>
                  <a:close/>
                  <a:moveTo>
                    <a:pt x="13837" y="9910"/>
                  </a:moveTo>
                  <a:lnTo>
                    <a:pt x="13838" y="11437"/>
                  </a:lnTo>
                  <a:lnTo>
                    <a:pt x="10378" y="11437"/>
                  </a:lnTo>
                  <a:cubicBezTo>
                    <a:pt x="10368" y="11437"/>
                    <a:pt x="10360" y="11438"/>
                    <a:pt x="10351" y="11439"/>
                  </a:cubicBezTo>
                  <a:lnTo>
                    <a:pt x="9663" y="11439"/>
                  </a:lnTo>
                  <a:lnTo>
                    <a:pt x="9663" y="10666"/>
                  </a:lnTo>
                  <a:cubicBezTo>
                    <a:pt x="10041" y="10626"/>
                    <a:pt x="10428" y="10593"/>
                    <a:pt x="10822" y="10574"/>
                  </a:cubicBezTo>
                  <a:cubicBezTo>
                    <a:pt x="11280" y="10552"/>
                    <a:pt x="11696" y="10302"/>
                    <a:pt x="11933" y="9910"/>
                  </a:cubicBezTo>
                  <a:close/>
                  <a:moveTo>
                    <a:pt x="1282" y="740"/>
                  </a:moveTo>
                  <a:cubicBezTo>
                    <a:pt x="1577" y="740"/>
                    <a:pt x="1823" y="979"/>
                    <a:pt x="1823" y="1282"/>
                  </a:cubicBezTo>
                  <a:lnTo>
                    <a:pt x="1823" y="7401"/>
                  </a:lnTo>
                  <a:cubicBezTo>
                    <a:pt x="1823" y="7606"/>
                    <a:pt x="1989" y="7770"/>
                    <a:pt x="2193" y="7770"/>
                  </a:cubicBezTo>
                  <a:cubicBezTo>
                    <a:pt x="2398" y="7770"/>
                    <a:pt x="2564" y="7606"/>
                    <a:pt x="2564" y="7401"/>
                  </a:cubicBezTo>
                  <a:lnTo>
                    <a:pt x="2564" y="2113"/>
                  </a:lnTo>
                  <a:cubicBezTo>
                    <a:pt x="3624" y="2595"/>
                    <a:pt x="6140" y="3604"/>
                    <a:pt x="9301" y="3988"/>
                  </a:cubicBezTo>
                  <a:lnTo>
                    <a:pt x="9301" y="6172"/>
                  </a:lnTo>
                  <a:cubicBezTo>
                    <a:pt x="9301" y="6374"/>
                    <a:pt x="9457" y="6550"/>
                    <a:pt x="9660" y="6557"/>
                  </a:cubicBezTo>
                  <a:cubicBezTo>
                    <a:pt x="9663" y="6557"/>
                    <a:pt x="9667" y="6557"/>
                    <a:pt x="9671" y="6557"/>
                  </a:cubicBezTo>
                  <a:cubicBezTo>
                    <a:pt x="9874" y="6557"/>
                    <a:pt x="10041" y="6392"/>
                    <a:pt x="10041" y="6187"/>
                  </a:cubicBezTo>
                  <a:lnTo>
                    <a:pt x="10041" y="4065"/>
                  </a:lnTo>
                  <a:cubicBezTo>
                    <a:pt x="10285" y="4086"/>
                    <a:pt x="10533" y="4104"/>
                    <a:pt x="10784" y="4117"/>
                  </a:cubicBezTo>
                  <a:cubicBezTo>
                    <a:pt x="11122" y="4132"/>
                    <a:pt x="11388" y="4409"/>
                    <a:pt x="11389" y="4746"/>
                  </a:cubicBezTo>
                  <a:lnTo>
                    <a:pt x="11389" y="9205"/>
                  </a:lnTo>
                  <a:cubicBezTo>
                    <a:pt x="11388" y="9543"/>
                    <a:pt x="11122" y="9820"/>
                    <a:pt x="10785" y="9836"/>
                  </a:cubicBezTo>
                  <a:cubicBezTo>
                    <a:pt x="6939" y="10027"/>
                    <a:pt x="3786" y="11285"/>
                    <a:pt x="2564" y="11839"/>
                  </a:cubicBezTo>
                  <a:lnTo>
                    <a:pt x="2564" y="9553"/>
                  </a:lnTo>
                  <a:cubicBezTo>
                    <a:pt x="2564" y="9349"/>
                    <a:pt x="2398" y="9184"/>
                    <a:pt x="2194" y="9184"/>
                  </a:cubicBezTo>
                  <a:cubicBezTo>
                    <a:pt x="1990" y="9184"/>
                    <a:pt x="1824" y="9349"/>
                    <a:pt x="1824" y="9553"/>
                  </a:cubicBezTo>
                  <a:lnTo>
                    <a:pt x="1824" y="12654"/>
                  </a:lnTo>
                  <a:cubicBezTo>
                    <a:pt x="1824" y="12936"/>
                    <a:pt x="1615" y="13184"/>
                    <a:pt x="1334" y="13210"/>
                  </a:cubicBezTo>
                  <a:cubicBezTo>
                    <a:pt x="1316" y="13212"/>
                    <a:pt x="1298" y="13213"/>
                    <a:pt x="1281" y="13213"/>
                  </a:cubicBezTo>
                  <a:cubicBezTo>
                    <a:pt x="986" y="13213"/>
                    <a:pt x="739" y="12972"/>
                    <a:pt x="739" y="12670"/>
                  </a:cubicBezTo>
                  <a:lnTo>
                    <a:pt x="739" y="1297"/>
                  </a:lnTo>
                  <a:cubicBezTo>
                    <a:pt x="739" y="1016"/>
                    <a:pt x="948" y="768"/>
                    <a:pt x="1229" y="742"/>
                  </a:cubicBezTo>
                  <a:cubicBezTo>
                    <a:pt x="1247" y="740"/>
                    <a:pt x="1264" y="740"/>
                    <a:pt x="1282" y="740"/>
                  </a:cubicBezTo>
                  <a:close/>
                  <a:moveTo>
                    <a:pt x="12770" y="12177"/>
                  </a:moveTo>
                  <a:lnTo>
                    <a:pt x="12770" y="12767"/>
                  </a:lnTo>
                  <a:lnTo>
                    <a:pt x="11909" y="12764"/>
                  </a:lnTo>
                  <a:lnTo>
                    <a:pt x="11907" y="12764"/>
                  </a:lnTo>
                  <a:cubicBezTo>
                    <a:pt x="11703" y="12764"/>
                    <a:pt x="11537" y="12929"/>
                    <a:pt x="11537" y="13134"/>
                  </a:cubicBezTo>
                  <a:cubicBezTo>
                    <a:pt x="11536" y="13338"/>
                    <a:pt x="11702" y="13503"/>
                    <a:pt x="11906" y="13503"/>
                  </a:cubicBezTo>
                  <a:lnTo>
                    <a:pt x="12770" y="13507"/>
                  </a:lnTo>
                  <a:lnTo>
                    <a:pt x="12769" y="15285"/>
                  </a:lnTo>
                  <a:cubicBezTo>
                    <a:pt x="12751" y="15309"/>
                    <a:pt x="12736" y="15335"/>
                    <a:pt x="12724" y="15364"/>
                  </a:cubicBezTo>
                  <a:cubicBezTo>
                    <a:pt x="12717" y="15381"/>
                    <a:pt x="12711" y="15400"/>
                    <a:pt x="12707" y="15418"/>
                  </a:cubicBezTo>
                  <a:lnTo>
                    <a:pt x="10518" y="17608"/>
                  </a:lnTo>
                  <a:cubicBezTo>
                    <a:pt x="10510" y="17615"/>
                    <a:pt x="10500" y="17618"/>
                    <a:pt x="10490" y="17618"/>
                  </a:cubicBezTo>
                  <a:cubicBezTo>
                    <a:pt x="10481" y="17618"/>
                    <a:pt x="10471" y="17615"/>
                    <a:pt x="10463" y="17608"/>
                  </a:cubicBezTo>
                  <a:lnTo>
                    <a:pt x="9089" y="16234"/>
                  </a:lnTo>
                  <a:cubicBezTo>
                    <a:pt x="9074" y="16218"/>
                    <a:pt x="9074" y="16193"/>
                    <a:pt x="9089" y="16178"/>
                  </a:cubicBezTo>
                  <a:lnTo>
                    <a:pt x="10640" y="14628"/>
                  </a:lnTo>
                  <a:cubicBezTo>
                    <a:pt x="10710" y="14559"/>
                    <a:pt x="10749" y="14464"/>
                    <a:pt x="10749" y="14366"/>
                  </a:cubicBezTo>
                  <a:lnTo>
                    <a:pt x="10749" y="12177"/>
                  </a:lnTo>
                  <a:close/>
                  <a:moveTo>
                    <a:pt x="1281" y="1"/>
                  </a:moveTo>
                  <a:cubicBezTo>
                    <a:pt x="574" y="1"/>
                    <a:pt x="0" y="574"/>
                    <a:pt x="0" y="1282"/>
                  </a:cubicBezTo>
                  <a:lnTo>
                    <a:pt x="0" y="12670"/>
                  </a:lnTo>
                  <a:cubicBezTo>
                    <a:pt x="0" y="13378"/>
                    <a:pt x="574" y="13952"/>
                    <a:pt x="1281" y="13952"/>
                  </a:cubicBezTo>
                  <a:cubicBezTo>
                    <a:pt x="1990" y="13952"/>
                    <a:pt x="2564" y="13378"/>
                    <a:pt x="2564" y="12670"/>
                  </a:cubicBezTo>
                  <a:lnTo>
                    <a:pt x="2564" y="12656"/>
                  </a:lnTo>
                  <a:cubicBezTo>
                    <a:pt x="3261" y="12324"/>
                    <a:pt x="5733" y="11226"/>
                    <a:pt x="8924" y="10761"/>
                  </a:cubicBezTo>
                  <a:lnTo>
                    <a:pt x="8924" y="11439"/>
                  </a:lnTo>
                  <a:cubicBezTo>
                    <a:pt x="8924" y="11847"/>
                    <a:pt x="9254" y="12177"/>
                    <a:pt x="9662" y="12178"/>
                  </a:cubicBezTo>
                  <a:lnTo>
                    <a:pt x="10008" y="12178"/>
                  </a:lnTo>
                  <a:lnTo>
                    <a:pt x="10008" y="14213"/>
                  </a:lnTo>
                  <a:lnTo>
                    <a:pt x="8566" y="15656"/>
                  </a:lnTo>
                  <a:cubicBezTo>
                    <a:pt x="8262" y="15959"/>
                    <a:pt x="8262" y="16453"/>
                    <a:pt x="8566" y="16757"/>
                  </a:cubicBezTo>
                  <a:lnTo>
                    <a:pt x="9940" y="18130"/>
                  </a:lnTo>
                  <a:cubicBezTo>
                    <a:pt x="10092" y="18282"/>
                    <a:pt x="10291" y="18358"/>
                    <a:pt x="10490" y="18358"/>
                  </a:cubicBezTo>
                  <a:cubicBezTo>
                    <a:pt x="10690" y="18358"/>
                    <a:pt x="10889" y="18282"/>
                    <a:pt x="11041" y="18130"/>
                  </a:cubicBezTo>
                  <a:lnTo>
                    <a:pt x="13367" y="15805"/>
                  </a:lnTo>
                  <a:cubicBezTo>
                    <a:pt x="13379" y="15793"/>
                    <a:pt x="13390" y="15780"/>
                    <a:pt x="13399" y="15767"/>
                  </a:cubicBezTo>
                  <a:cubicBezTo>
                    <a:pt x="13469" y="15697"/>
                    <a:pt x="13508" y="15603"/>
                    <a:pt x="13508" y="15504"/>
                  </a:cubicBezTo>
                  <a:lnTo>
                    <a:pt x="13508" y="12177"/>
                  </a:lnTo>
                  <a:lnTo>
                    <a:pt x="13838" y="12177"/>
                  </a:lnTo>
                  <a:cubicBezTo>
                    <a:pt x="14245" y="12177"/>
                    <a:pt x="14575" y="11846"/>
                    <a:pt x="14576" y="11439"/>
                  </a:cubicBezTo>
                  <a:lnTo>
                    <a:pt x="14576" y="9909"/>
                  </a:lnTo>
                  <a:lnTo>
                    <a:pt x="14759" y="9909"/>
                  </a:lnTo>
                  <a:cubicBezTo>
                    <a:pt x="15186" y="9909"/>
                    <a:pt x="15563" y="9628"/>
                    <a:pt x="15686" y="9218"/>
                  </a:cubicBezTo>
                  <a:lnTo>
                    <a:pt x="16881" y="9218"/>
                  </a:lnTo>
                  <a:cubicBezTo>
                    <a:pt x="17360" y="9218"/>
                    <a:pt x="17748" y="8830"/>
                    <a:pt x="17748" y="8352"/>
                  </a:cubicBezTo>
                  <a:lnTo>
                    <a:pt x="17748" y="5649"/>
                  </a:lnTo>
                  <a:cubicBezTo>
                    <a:pt x="17748" y="5170"/>
                    <a:pt x="17360" y="4783"/>
                    <a:pt x="16881" y="4782"/>
                  </a:cubicBezTo>
                  <a:lnTo>
                    <a:pt x="15686" y="4782"/>
                  </a:lnTo>
                  <a:cubicBezTo>
                    <a:pt x="15563" y="4373"/>
                    <a:pt x="15186" y="4093"/>
                    <a:pt x="14759" y="4092"/>
                  </a:cubicBezTo>
                  <a:lnTo>
                    <a:pt x="11961" y="4092"/>
                  </a:lnTo>
                  <a:cubicBezTo>
                    <a:pt x="11731" y="3672"/>
                    <a:pt x="11299" y="3401"/>
                    <a:pt x="10821" y="3377"/>
                  </a:cubicBezTo>
                  <a:cubicBezTo>
                    <a:pt x="6749" y="3174"/>
                    <a:pt x="3395" y="1692"/>
                    <a:pt x="2564" y="1296"/>
                  </a:cubicBezTo>
                  <a:lnTo>
                    <a:pt x="2564" y="1282"/>
                  </a:lnTo>
                  <a:cubicBezTo>
                    <a:pt x="2564" y="574"/>
                    <a:pt x="1990" y="1"/>
                    <a:pt x="1281"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g28d7a568423_0_446"/>
            <p:cNvSpPr/>
            <p:nvPr/>
          </p:nvSpPr>
          <p:spPr>
            <a:xfrm>
              <a:off x="5798725" y="5126175"/>
              <a:ext cx="18700" cy="34700"/>
            </a:xfrm>
            <a:custGeom>
              <a:rect b="b" l="l" r="r" t="t"/>
              <a:pathLst>
                <a:path extrusionOk="0" h="1388" w="748">
                  <a:moveTo>
                    <a:pt x="375" y="1"/>
                  </a:moveTo>
                  <a:cubicBezTo>
                    <a:pt x="170" y="1"/>
                    <a:pt x="4" y="166"/>
                    <a:pt x="4" y="370"/>
                  </a:cubicBezTo>
                  <a:lnTo>
                    <a:pt x="4" y="1011"/>
                  </a:lnTo>
                  <a:cubicBezTo>
                    <a:pt x="1" y="1218"/>
                    <a:pt x="168" y="1388"/>
                    <a:pt x="375" y="1388"/>
                  </a:cubicBezTo>
                  <a:cubicBezTo>
                    <a:pt x="581" y="1388"/>
                    <a:pt x="748" y="1218"/>
                    <a:pt x="744" y="1011"/>
                  </a:cubicBezTo>
                  <a:lnTo>
                    <a:pt x="744" y="370"/>
                  </a:lnTo>
                  <a:cubicBezTo>
                    <a:pt x="744" y="166"/>
                    <a:pt x="579" y="1"/>
                    <a:pt x="375"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g28d7a568423_0_446"/>
            <p:cNvSpPr/>
            <p:nvPr/>
          </p:nvSpPr>
          <p:spPr>
            <a:xfrm>
              <a:off x="5429575" y="5061175"/>
              <a:ext cx="69275" cy="121425"/>
            </a:xfrm>
            <a:custGeom>
              <a:rect b="b" l="l" r="r" t="t"/>
              <a:pathLst>
                <a:path extrusionOk="0" h="4857" w="2771">
                  <a:moveTo>
                    <a:pt x="2401" y="0"/>
                  </a:moveTo>
                  <a:cubicBezTo>
                    <a:pt x="1077" y="0"/>
                    <a:pt x="0" y="1090"/>
                    <a:pt x="0" y="2428"/>
                  </a:cubicBezTo>
                  <a:cubicBezTo>
                    <a:pt x="0" y="3767"/>
                    <a:pt x="1077" y="4857"/>
                    <a:pt x="2401" y="4857"/>
                  </a:cubicBezTo>
                  <a:cubicBezTo>
                    <a:pt x="2605" y="4857"/>
                    <a:pt x="2771" y="4691"/>
                    <a:pt x="2771" y="4487"/>
                  </a:cubicBezTo>
                  <a:cubicBezTo>
                    <a:pt x="2771" y="4282"/>
                    <a:pt x="2605" y="4117"/>
                    <a:pt x="2401" y="4117"/>
                  </a:cubicBezTo>
                  <a:cubicBezTo>
                    <a:pt x="1485" y="4117"/>
                    <a:pt x="740" y="3360"/>
                    <a:pt x="740" y="2428"/>
                  </a:cubicBezTo>
                  <a:cubicBezTo>
                    <a:pt x="740" y="1497"/>
                    <a:pt x="1485" y="740"/>
                    <a:pt x="2401" y="740"/>
                  </a:cubicBezTo>
                  <a:cubicBezTo>
                    <a:pt x="2605" y="740"/>
                    <a:pt x="2771" y="574"/>
                    <a:pt x="2771" y="370"/>
                  </a:cubicBezTo>
                  <a:cubicBezTo>
                    <a:pt x="2771" y="166"/>
                    <a:pt x="2605" y="0"/>
                    <a:pt x="2401"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g28d7a568423_0_446"/>
            <p:cNvSpPr/>
            <p:nvPr/>
          </p:nvSpPr>
          <p:spPr>
            <a:xfrm>
              <a:off x="5379150" y="5009700"/>
              <a:ext cx="118875" cy="224350"/>
            </a:xfrm>
            <a:custGeom>
              <a:rect b="b" l="l" r="r" t="t"/>
              <a:pathLst>
                <a:path extrusionOk="0" h="8974" w="4755">
                  <a:moveTo>
                    <a:pt x="4384" y="1"/>
                  </a:moveTo>
                  <a:cubicBezTo>
                    <a:pt x="1967" y="1"/>
                    <a:pt x="0" y="2013"/>
                    <a:pt x="0" y="4487"/>
                  </a:cubicBezTo>
                  <a:cubicBezTo>
                    <a:pt x="0" y="6960"/>
                    <a:pt x="1967" y="8973"/>
                    <a:pt x="4384" y="8973"/>
                  </a:cubicBezTo>
                  <a:cubicBezTo>
                    <a:pt x="4588" y="8973"/>
                    <a:pt x="4754" y="8808"/>
                    <a:pt x="4754" y="8604"/>
                  </a:cubicBezTo>
                  <a:cubicBezTo>
                    <a:pt x="4754" y="8400"/>
                    <a:pt x="4588" y="8234"/>
                    <a:pt x="4384" y="8234"/>
                  </a:cubicBezTo>
                  <a:cubicBezTo>
                    <a:pt x="2375" y="8234"/>
                    <a:pt x="741" y="6554"/>
                    <a:pt x="741" y="4487"/>
                  </a:cubicBezTo>
                  <a:cubicBezTo>
                    <a:pt x="741" y="2421"/>
                    <a:pt x="2375" y="740"/>
                    <a:pt x="4384" y="740"/>
                  </a:cubicBezTo>
                  <a:cubicBezTo>
                    <a:pt x="4585" y="737"/>
                    <a:pt x="4746" y="572"/>
                    <a:pt x="4746" y="370"/>
                  </a:cubicBezTo>
                  <a:cubicBezTo>
                    <a:pt x="4746" y="170"/>
                    <a:pt x="4585" y="5"/>
                    <a:pt x="4384"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4" name="Google Shape;1594;g28d7a568423_0_446"/>
          <p:cNvSpPr txBox="1"/>
          <p:nvPr>
            <p:ph type="title"/>
          </p:nvPr>
        </p:nvSpPr>
        <p:spPr>
          <a:xfrm>
            <a:off x="1283413" y="2696900"/>
            <a:ext cx="1200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First song</a:t>
            </a:r>
            <a:endParaRPr sz="1200"/>
          </a:p>
        </p:txBody>
      </p:sp>
      <p:sp>
        <p:nvSpPr>
          <p:cNvPr id="1595" name="Google Shape;1595;g28d7a568423_0_446"/>
          <p:cNvSpPr txBox="1"/>
          <p:nvPr>
            <p:ph idx="4294967295" type="subTitle"/>
          </p:nvPr>
        </p:nvSpPr>
        <p:spPr>
          <a:xfrm>
            <a:off x="1214750" y="3060875"/>
            <a:ext cx="1381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Pick a random song to play first using the random module.</a:t>
            </a:r>
            <a:endParaRPr b="0" i="0" sz="1200" u="none" cap="none" strike="noStrike">
              <a:solidFill>
                <a:srgbClr val="FFFFFF"/>
              </a:solidFill>
              <a:latin typeface="Nunito Light"/>
              <a:ea typeface="Nunito Light"/>
              <a:cs typeface="Nunito Light"/>
              <a:sym typeface="Nunito Light"/>
            </a:endParaRPr>
          </a:p>
        </p:txBody>
      </p:sp>
      <p:sp>
        <p:nvSpPr>
          <p:cNvPr id="1596" name="Google Shape;1596;g28d7a568423_0_446"/>
          <p:cNvSpPr txBox="1"/>
          <p:nvPr>
            <p:ph type="title"/>
          </p:nvPr>
        </p:nvSpPr>
        <p:spPr>
          <a:xfrm>
            <a:off x="3159100" y="2696900"/>
            <a:ext cx="10392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100"/>
              <a:t>NEXT SONG</a:t>
            </a:r>
            <a:endParaRPr sz="1100"/>
          </a:p>
        </p:txBody>
      </p:sp>
      <p:sp>
        <p:nvSpPr>
          <p:cNvPr id="1597" name="Google Shape;1597;g28d7a568423_0_446"/>
          <p:cNvSpPr txBox="1"/>
          <p:nvPr>
            <p:ph idx="4294967295" type="subTitle"/>
          </p:nvPr>
        </p:nvSpPr>
        <p:spPr>
          <a:xfrm>
            <a:off x="3037900" y="2984675"/>
            <a:ext cx="1236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Find which song has the highest cosine similarity to the first song.</a:t>
            </a:r>
            <a:endParaRPr b="0" i="0" sz="1200" u="none" cap="none" strike="noStrike">
              <a:solidFill>
                <a:srgbClr val="FFFFFF"/>
              </a:solidFill>
              <a:latin typeface="Nunito Light"/>
              <a:ea typeface="Nunito Light"/>
              <a:cs typeface="Nunito Light"/>
              <a:sym typeface="Nunito Light"/>
            </a:endParaRPr>
          </a:p>
        </p:txBody>
      </p:sp>
      <p:sp>
        <p:nvSpPr>
          <p:cNvPr id="1598" name="Google Shape;1598;g28d7a568423_0_446"/>
          <p:cNvSpPr txBox="1"/>
          <p:nvPr>
            <p:ph type="title"/>
          </p:nvPr>
        </p:nvSpPr>
        <p:spPr>
          <a:xfrm>
            <a:off x="4906049" y="2696900"/>
            <a:ext cx="966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100"/>
              <a:t>REPEAT</a:t>
            </a:r>
            <a:endParaRPr sz="1100"/>
          </a:p>
        </p:txBody>
      </p:sp>
      <p:sp>
        <p:nvSpPr>
          <p:cNvPr id="1599" name="Google Shape;1599;g28d7a568423_0_446"/>
          <p:cNvSpPr txBox="1"/>
          <p:nvPr>
            <p:ph idx="4294967295" type="subTitle"/>
          </p:nvPr>
        </p:nvSpPr>
        <p:spPr>
          <a:xfrm>
            <a:off x="4748275" y="2943575"/>
            <a:ext cx="1352100" cy="874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For all songs in playlist, use cosine similarity to find next unplayed song.</a:t>
            </a:r>
            <a:endParaRPr b="0" i="0" sz="1200" u="none" cap="none" strike="noStrike">
              <a:solidFill>
                <a:srgbClr val="FFFFFF"/>
              </a:solidFill>
              <a:latin typeface="Nunito Light"/>
              <a:ea typeface="Nunito Light"/>
              <a:cs typeface="Nunito Light"/>
              <a:sym typeface="Nunito Light"/>
            </a:endParaRPr>
          </a:p>
        </p:txBody>
      </p:sp>
      <p:sp>
        <p:nvSpPr>
          <p:cNvPr id="1600" name="Google Shape;1600;g28d7a568423_0_446"/>
          <p:cNvSpPr txBox="1"/>
          <p:nvPr>
            <p:ph type="title"/>
          </p:nvPr>
        </p:nvSpPr>
        <p:spPr>
          <a:xfrm>
            <a:off x="6652999" y="2773100"/>
            <a:ext cx="966000" cy="281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sz="1100"/>
              <a:t>Order complete</a:t>
            </a:r>
            <a:endParaRPr sz="1100"/>
          </a:p>
        </p:txBody>
      </p:sp>
      <p:sp>
        <p:nvSpPr>
          <p:cNvPr id="1601" name="Google Shape;1601;g28d7a568423_0_446"/>
          <p:cNvSpPr txBox="1"/>
          <p:nvPr>
            <p:ph idx="4294967295" type="subTitle"/>
          </p:nvPr>
        </p:nvSpPr>
        <p:spPr>
          <a:xfrm>
            <a:off x="6531800" y="3060875"/>
            <a:ext cx="12000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1"/>
              </a:buClr>
              <a:buSzPts val="1100"/>
              <a:buFont typeface="Arial"/>
              <a:buNone/>
            </a:pPr>
            <a:r>
              <a:rPr b="0" i="0" lang="en" sz="1200" u="none" cap="none" strike="noStrike">
                <a:solidFill>
                  <a:schemeClr val="lt1"/>
                </a:solidFill>
                <a:latin typeface="Nunito Light"/>
                <a:ea typeface="Nunito Light"/>
                <a:cs typeface="Nunito Light"/>
                <a:sym typeface="Nunito Light"/>
              </a:rPr>
              <a:t>The order has been determined. . . next transitions!</a:t>
            </a:r>
            <a:endParaRPr b="0" i="0" sz="1200" u="none" cap="none" strike="noStrike">
              <a:solidFill>
                <a:srgbClr val="FFFFFF"/>
              </a:solidFill>
              <a:latin typeface="Nunito Light"/>
              <a:ea typeface="Nunito Light"/>
              <a:cs typeface="Nunito Light"/>
              <a:sym typeface="Nunito Light"/>
            </a:endParaRPr>
          </a:p>
        </p:txBody>
      </p:sp>
      <p:grpSp>
        <p:nvGrpSpPr>
          <p:cNvPr id="1602" name="Google Shape;1602;g28d7a568423_0_446"/>
          <p:cNvGrpSpPr/>
          <p:nvPr/>
        </p:nvGrpSpPr>
        <p:grpSpPr>
          <a:xfrm>
            <a:off x="1638925" y="1852674"/>
            <a:ext cx="488995" cy="513191"/>
            <a:chOff x="3620576" y="2745525"/>
            <a:chExt cx="336890" cy="355592"/>
          </a:xfrm>
        </p:grpSpPr>
        <p:sp>
          <p:nvSpPr>
            <p:cNvPr id="1603" name="Google Shape;1603;g28d7a568423_0_446"/>
            <p:cNvSpPr/>
            <p:nvPr/>
          </p:nvSpPr>
          <p:spPr>
            <a:xfrm>
              <a:off x="3620576" y="2745525"/>
              <a:ext cx="336889" cy="355592"/>
            </a:xfrm>
            <a:custGeom>
              <a:rect b="b" l="l" r="r" t="t"/>
              <a:pathLst>
                <a:path extrusionOk="0" h="11198" w="10609">
                  <a:moveTo>
                    <a:pt x="9856" y="0"/>
                  </a:moveTo>
                  <a:cubicBezTo>
                    <a:pt x="9825" y="0"/>
                    <a:pt x="9794" y="2"/>
                    <a:pt x="9763" y="5"/>
                  </a:cubicBezTo>
                  <a:lnTo>
                    <a:pt x="3310" y="1148"/>
                  </a:lnTo>
                  <a:cubicBezTo>
                    <a:pt x="2965" y="1208"/>
                    <a:pt x="2691" y="1505"/>
                    <a:pt x="2691" y="1863"/>
                  </a:cubicBezTo>
                  <a:lnTo>
                    <a:pt x="2691" y="7161"/>
                  </a:lnTo>
                  <a:cubicBezTo>
                    <a:pt x="2512" y="7101"/>
                    <a:pt x="2324" y="7075"/>
                    <a:pt x="2134" y="7075"/>
                  </a:cubicBezTo>
                  <a:cubicBezTo>
                    <a:pt x="2098" y="7075"/>
                    <a:pt x="2061" y="7076"/>
                    <a:pt x="2024" y="7078"/>
                  </a:cubicBezTo>
                  <a:cubicBezTo>
                    <a:pt x="1489" y="7089"/>
                    <a:pt x="1000" y="7304"/>
                    <a:pt x="608" y="7685"/>
                  </a:cubicBezTo>
                  <a:cubicBezTo>
                    <a:pt x="238" y="8078"/>
                    <a:pt x="12" y="8566"/>
                    <a:pt x="12" y="9102"/>
                  </a:cubicBezTo>
                  <a:cubicBezTo>
                    <a:pt x="0" y="9661"/>
                    <a:pt x="227" y="10185"/>
                    <a:pt x="608" y="10590"/>
                  </a:cubicBezTo>
                  <a:cubicBezTo>
                    <a:pt x="1000" y="10971"/>
                    <a:pt x="1524" y="11197"/>
                    <a:pt x="2072" y="11197"/>
                  </a:cubicBezTo>
                  <a:lnTo>
                    <a:pt x="2096" y="11197"/>
                  </a:lnTo>
                  <a:cubicBezTo>
                    <a:pt x="3215" y="11185"/>
                    <a:pt x="4120" y="10245"/>
                    <a:pt x="4120" y="9114"/>
                  </a:cubicBezTo>
                  <a:lnTo>
                    <a:pt x="4120" y="4934"/>
                  </a:lnTo>
                  <a:cubicBezTo>
                    <a:pt x="4120" y="4827"/>
                    <a:pt x="4037" y="4744"/>
                    <a:pt x="3929" y="4744"/>
                  </a:cubicBezTo>
                  <a:cubicBezTo>
                    <a:pt x="3822" y="4744"/>
                    <a:pt x="3739" y="4827"/>
                    <a:pt x="3739" y="4934"/>
                  </a:cubicBezTo>
                  <a:lnTo>
                    <a:pt x="3739" y="9114"/>
                  </a:lnTo>
                  <a:cubicBezTo>
                    <a:pt x="3739" y="10042"/>
                    <a:pt x="3013" y="10780"/>
                    <a:pt x="2096" y="10792"/>
                  </a:cubicBezTo>
                  <a:lnTo>
                    <a:pt x="2072" y="10792"/>
                  </a:lnTo>
                  <a:cubicBezTo>
                    <a:pt x="1620" y="10792"/>
                    <a:pt x="1203" y="10614"/>
                    <a:pt x="893" y="10304"/>
                  </a:cubicBezTo>
                  <a:cubicBezTo>
                    <a:pt x="572" y="9983"/>
                    <a:pt x="405" y="9566"/>
                    <a:pt x="405" y="9102"/>
                  </a:cubicBezTo>
                  <a:cubicBezTo>
                    <a:pt x="417" y="8221"/>
                    <a:pt x="1143" y="7494"/>
                    <a:pt x="2024" y="7482"/>
                  </a:cubicBezTo>
                  <a:cubicBezTo>
                    <a:pt x="2298" y="7482"/>
                    <a:pt x="2560" y="7518"/>
                    <a:pt x="2798" y="7637"/>
                  </a:cubicBezTo>
                  <a:cubicBezTo>
                    <a:pt x="2826" y="7654"/>
                    <a:pt x="2856" y="7663"/>
                    <a:pt x="2886" y="7663"/>
                  </a:cubicBezTo>
                  <a:cubicBezTo>
                    <a:pt x="2922" y="7663"/>
                    <a:pt x="2957" y="7651"/>
                    <a:pt x="2989" y="7625"/>
                  </a:cubicBezTo>
                  <a:cubicBezTo>
                    <a:pt x="3048" y="7601"/>
                    <a:pt x="3084" y="7518"/>
                    <a:pt x="3084" y="7459"/>
                  </a:cubicBezTo>
                  <a:lnTo>
                    <a:pt x="3084" y="1863"/>
                  </a:lnTo>
                  <a:cubicBezTo>
                    <a:pt x="3084" y="1708"/>
                    <a:pt x="3203" y="1565"/>
                    <a:pt x="3346" y="1541"/>
                  </a:cubicBezTo>
                  <a:lnTo>
                    <a:pt x="9811" y="398"/>
                  </a:lnTo>
                  <a:cubicBezTo>
                    <a:pt x="9834" y="393"/>
                    <a:pt x="9856" y="391"/>
                    <a:pt x="9877" y="391"/>
                  </a:cubicBezTo>
                  <a:cubicBezTo>
                    <a:pt x="9953" y="391"/>
                    <a:pt x="10017" y="423"/>
                    <a:pt x="10073" y="470"/>
                  </a:cubicBezTo>
                  <a:cubicBezTo>
                    <a:pt x="10156" y="529"/>
                    <a:pt x="10192" y="612"/>
                    <a:pt x="10192" y="720"/>
                  </a:cubicBezTo>
                  <a:lnTo>
                    <a:pt x="10192" y="2910"/>
                  </a:lnTo>
                  <a:cubicBezTo>
                    <a:pt x="10192" y="3018"/>
                    <a:pt x="10287" y="3101"/>
                    <a:pt x="10394" y="3101"/>
                  </a:cubicBezTo>
                  <a:cubicBezTo>
                    <a:pt x="10490" y="3101"/>
                    <a:pt x="10585" y="3018"/>
                    <a:pt x="10585" y="2910"/>
                  </a:cubicBezTo>
                  <a:lnTo>
                    <a:pt x="10585" y="720"/>
                  </a:lnTo>
                  <a:cubicBezTo>
                    <a:pt x="10609" y="529"/>
                    <a:pt x="10525" y="315"/>
                    <a:pt x="10359" y="172"/>
                  </a:cubicBezTo>
                  <a:cubicBezTo>
                    <a:pt x="10216" y="60"/>
                    <a:pt x="10039" y="0"/>
                    <a:pt x="9856"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g28d7a568423_0_446"/>
            <p:cNvSpPr/>
            <p:nvPr/>
          </p:nvSpPr>
          <p:spPr>
            <a:xfrm>
              <a:off x="3738896" y="2800747"/>
              <a:ext cx="218570" cy="258771"/>
            </a:xfrm>
            <a:custGeom>
              <a:rect b="b" l="l" r="r" t="t"/>
              <a:pathLst>
                <a:path extrusionOk="0" h="8149" w="6883">
                  <a:moveTo>
                    <a:pt x="5651" y="0"/>
                  </a:moveTo>
                  <a:cubicBezTo>
                    <a:pt x="5637" y="0"/>
                    <a:pt x="5623" y="2"/>
                    <a:pt x="5609" y="5"/>
                  </a:cubicBezTo>
                  <a:lnTo>
                    <a:pt x="156" y="981"/>
                  </a:lnTo>
                  <a:cubicBezTo>
                    <a:pt x="72" y="993"/>
                    <a:pt x="1" y="1076"/>
                    <a:pt x="1" y="1171"/>
                  </a:cubicBezTo>
                  <a:lnTo>
                    <a:pt x="1" y="2267"/>
                  </a:lnTo>
                  <a:cubicBezTo>
                    <a:pt x="1" y="2374"/>
                    <a:pt x="84" y="2469"/>
                    <a:pt x="191" y="2469"/>
                  </a:cubicBezTo>
                  <a:cubicBezTo>
                    <a:pt x="287" y="2469"/>
                    <a:pt x="382" y="2374"/>
                    <a:pt x="382" y="2267"/>
                  </a:cubicBezTo>
                  <a:lnTo>
                    <a:pt x="382" y="1338"/>
                  </a:lnTo>
                  <a:lnTo>
                    <a:pt x="5430" y="445"/>
                  </a:lnTo>
                  <a:lnTo>
                    <a:pt x="5430" y="4112"/>
                  </a:lnTo>
                  <a:cubicBezTo>
                    <a:pt x="5241" y="4052"/>
                    <a:pt x="5051" y="4026"/>
                    <a:pt x="4862" y="4026"/>
                  </a:cubicBezTo>
                  <a:cubicBezTo>
                    <a:pt x="4825" y="4026"/>
                    <a:pt x="4788" y="4027"/>
                    <a:pt x="4752" y="4029"/>
                  </a:cubicBezTo>
                  <a:cubicBezTo>
                    <a:pt x="4216" y="4041"/>
                    <a:pt x="3728" y="4243"/>
                    <a:pt x="3347" y="4636"/>
                  </a:cubicBezTo>
                  <a:cubicBezTo>
                    <a:pt x="2966" y="5029"/>
                    <a:pt x="2751" y="5517"/>
                    <a:pt x="2751" y="6053"/>
                  </a:cubicBezTo>
                  <a:cubicBezTo>
                    <a:pt x="2727" y="6613"/>
                    <a:pt x="2954" y="7136"/>
                    <a:pt x="3347" y="7541"/>
                  </a:cubicBezTo>
                  <a:cubicBezTo>
                    <a:pt x="3728" y="7922"/>
                    <a:pt x="4251" y="8148"/>
                    <a:pt x="4799" y="8148"/>
                  </a:cubicBezTo>
                  <a:lnTo>
                    <a:pt x="4835" y="8148"/>
                  </a:lnTo>
                  <a:cubicBezTo>
                    <a:pt x="5942" y="8137"/>
                    <a:pt x="6859" y="7196"/>
                    <a:pt x="6859" y="6065"/>
                  </a:cubicBezTo>
                  <a:lnTo>
                    <a:pt x="6859" y="2148"/>
                  </a:lnTo>
                  <a:cubicBezTo>
                    <a:pt x="6883" y="2017"/>
                    <a:pt x="6799" y="1933"/>
                    <a:pt x="6692" y="1933"/>
                  </a:cubicBezTo>
                  <a:cubicBezTo>
                    <a:pt x="6585" y="1933"/>
                    <a:pt x="6502" y="2017"/>
                    <a:pt x="6502" y="2124"/>
                  </a:cubicBezTo>
                  <a:lnTo>
                    <a:pt x="6502" y="6041"/>
                  </a:lnTo>
                  <a:cubicBezTo>
                    <a:pt x="6502" y="6958"/>
                    <a:pt x="5775" y="7708"/>
                    <a:pt x="4859" y="7720"/>
                  </a:cubicBezTo>
                  <a:lnTo>
                    <a:pt x="4835" y="7720"/>
                  </a:lnTo>
                  <a:cubicBezTo>
                    <a:pt x="4382" y="7720"/>
                    <a:pt x="3966" y="7541"/>
                    <a:pt x="3656" y="7232"/>
                  </a:cubicBezTo>
                  <a:cubicBezTo>
                    <a:pt x="3335" y="6898"/>
                    <a:pt x="3168" y="6482"/>
                    <a:pt x="3168" y="6017"/>
                  </a:cubicBezTo>
                  <a:cubicBezTo>
                    <a:pt x="3180" y="5148"/>
                    <a:pt x="3906" y="4410"/>
                    <a:pt x="4787" y="4398"/>
                  </a:cubicBezTo>
                  <a:cubicBezTo>
                    <a:pt x="5061" y="4398"/>
                    <a:pt x="5323" y="4446"/>
                    <a:pt x="5561" y="4565"/>
                  </a:cubicBezTo>
                  <a:cubicBezTo>
                    <a:pt x="5588" y="4575"/>
                    <a:pt x="5617" y="4581"/>
                    <a:pt x="5646" y="4581"/>
                  </a:cubicBezTo>
                  <a:cubicBezTo>
                    <a:pt x="5683" y="4581"/>
                    <a:pt x="5719" y="4572"/>
                    <a:pt x="5752" y="4553"/>
                  </a:cubicBezTo>
                  <a:cubicBezTo>
                    <a:pt x="5811" y="4517"/>
                    <a:pt x="5847" y="4446"/>
                    <a:pt x="5847" y="4386"/>
                  </a:cubicBezTo>
                  <a:lnTo>
                    <a:pt x="5847" y="207"/>
                  </a:lnTo>
                  <a:cubicBezTo>
                    <a:pt x="5847" y="147"/>
                    <a:pt x="5811" y="88"/>
                    <a:pt x="5775" y="52"/>
                  </a:cubicBezTo>
                  <a:cubicBezTo>
                    <a:pt x="5739" y="16"/>
                    <a:pt x="5696" y="0"/>
                    <a:pt x="5651"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5" name="Google Shape;1605;g28d7a568423_0_446"/>
          <p:cNvGrpSpPr/>
          <p:nvPr/>
        </p:nvGrpSpPr>
        <p:grpSpPr>
          <a:xfrm>
            <a:off x="6848007" y="1820818"/>
            <a:ext cx="630466" cy="513173"/>
            <a:chOff x="5216456" y="3725484"/>
            <a:chExt cx="356195" cy="265631"/>
          </a:xfrm>
        </p:grpSpPr>
        <p:sp>
          <p:nvSpPr>
            <p:cNvPr id="1606" name="Google Shape;1606;g28d7a568423_0_446"/>
            <p:cNvSpPr/>
            <p:nvPr/>
          </p:nvSpPr>
          <p:spPr>
            <a:xfrm>
              <a:off x="5216456" y="3814335"/>
              <a:ext cx="296465" cy="176780"/>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g28d7a568423_0_446"/>
            <p:cNvSpPr/>
            <p:nvPr/>
          </p:nvSpPr>
          <p:spPr>
            <a:xfrm>
              <a:off x="5304925" y="3725484"/>
              <a:ext cx="267726" cy="170715"/>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sp>
        <p:nvSpPr>
          <p:cNvPr id="1612" name="Google Shape;1612;g28d7a568423_0_52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Adding transitions between songs</a:t>
            </a:r>
            <a:endParaRPr/>
          </a:p>
        </p:txBody>
      </p:sp>
      <p:sp>
        <p:nvSpPr>
          <p:cNvPr id="1613" name="Google Shape;1613;g28d7a568423_0_524"/>
          <p:cNvSpPr/>
          <p:nvPr/>
        </p:nvSpPr>
        <p:spPr>
          <a:xfrm>
            <a:off x="100510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g28d7a568423_0_524"/>
          <p:cNvSpPr/>
          <p:nvPr/>
        </p:nvSpPr>
        <p:spPr>
          <a:xfrm>
            <a:off x="354945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g28d7a568423_0_524"/>
          <p:cNvSpPr/>
          <p:nvPr/>
        </p:nvSpPr>
        <p:spPr>
          <a:xfrm>
            <a:off x="609380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6" name="Google Shape;1616;g28d7a568423_0_524"/>
          <p:cNvPicPr preferRelativeResize="0"/>
          <p:nvPr/>
        </p:nvPicPr>
        <p:blipFill rotWithShape="1">
          <a:blip r:embed="rId3">
            <a:alphaModFix/>
          </a:blip>
          <a:srcRect b="51033" l="0" r="0" t="0"/>
          <a:stretch/>
        </p:blipFill>
        <p:spPr>
          <a:xfrm>
            <a:off x="1005100" y="3414500"/>
            <a:ext cx="2045100" cy="1209551"/>
          </a:xfrm>
          <a:prstGeom prst="rect">
            <a:avLst/>
          </a:prstGeom>
          <a:noFill/>
          <a:ln>
            <a:noFill/>
          </a:ln>
        </p:spPr>
      </p:pic>
      <p:pic>
        <p:nvPicPr>
          <p:cNvPr id="1617" name="Google Shape;1617;g28d7a568423_0_524"/>
          <p:cNvPicPr preferRelativeResize="0"/>
          <p:nvPr/>
        </p:nvPicPr>
        <p:blipFill rotWithShape="1">
          <a:blip r:embed="rId3">
            <a:alphaModFix/>
          </a:blip>
          <a:srcRect b="51033" l="0" r="0" t="0"/>
          <a:stretch/>
        </p:blipFill>
        <p:spPr>
          <a:xfrm>
            <a:off x="3549450" y="3414500"/>
            <a:ext cx="2045100" cy="1209551"/>
          </a:xfrm>
          <a:prstGeom prst="rect">
            <a:avLst/>
          </a:prstGeom>
          <a:noFill/>
          <a:ln>
            <a:noFill/>
          </a:ln>
        </p:spPr>
      </p:pic>
      <p:pic>
        <p:nvPicPr>
          <p:cNvPr id="1618" name="Google Shape;1618;g28d7a568423_0_524"/>
          <p:cNvPicPr preferRelativeResize="0"/>
          <p:nvPr/>
        </p:nvPicPr>
        <p:blipFill rotWithShape="1">
          <a:blip r:embed="rId4">
            <a:alphaModFix/>
          </a:blip>
          <a:srcRect b="44112" l="-27640" r="27638" t="17796"/>
          <a:stretch/>
        </p:blipFill>
        <p:spPr>
          <a:xfrm>
            <a:off x="6093800" y="3414500"/>
            <a:ext cx="2045100" cy="1209551"/>
          </a:xfrm>
          <a:prstGeom prst="rect">
            <a:avLst/>
          </a:prstGeom>
          <a:noFill/>
          <a:ln>
            <a:noFill/>
          </a:ln>
        </p:spPr>
      </p:pic>
      <p:sp>
        <p:nvSpPr>
          <p:cNvPr id="1619" name="Google Shape;1619;g28d7a568423_0_524"/>
          <p:cNvSpPr/>
          <p:nvPr/>
        </p:nvSpPr>
        <p:spPr>
          <a:xfrm>
            <a:off x="1288300" y="1519800"/>
            <a:ext cx="1478700" cy="535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28d7a568423_0_524"/>
          <p:cNvSpPr/>
          <p:nvPr/>
        </p:nvSpPr>
        <p:spPr>
          <a:xfrm>
            <a:off x="3832650" y="1519800"/>
            <a:ext cx="1478700" cy="535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28d7a568423_0_524"/>
          <p:cNvSpPr/>
          <p:nvPr/>
        </p:nvSpPr>
        <p:spPr>
          <a:xfrm>
            <a:off x="6377000" y="1519800"/>
            <a:ext cx="1478700" cy="535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g28d7a568423_0_524"/>
          <p:cNvSpPr txBox="1"/>
          <p:nvPr>
            <p:ph type="title"/>
          </p:nvPr>
        </p:nvSpPr>
        <p:spPr>
          <a:xfrm>
            <a:off x="1288450" y="16203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Fade in</a:t>
            </a:r>
            <a:endParaRPr sz="1200">
              <a:solidFill>
                <a:srgbClr val="FFFFFF"/>
              </a:solidFill>
            </a:endParaRPr>
          </a:p>
        </p:txBody>
      </p:sp>
      <p:sp>
        <p:nvSpPr>
          <p:cNvPr id="1623" name="Google Shape;1623;g28d7a568423_0_524"/>
          <p:cNvSpPr txBox="1"/>
          <p:nvPr>
            <p:ph type="title"/>
          </p:nvPr>
        </p:nvSpPr>
        <p:spPr>
          <a:xfrm>
            <a:off x="3832650" y="16203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crossfade</a:t>
            </a:r>
            <a:endParaRPr sz="1200">
              <a:solidFill>
                <a:srgbClr val="FFFFFF"/>
              </a:solidFill>
            </a:endParaRPr>
          </a:p>
        </p:txBody>
      </p:sp>
      <p:sp>
        <p:nvSpPr>
          <p:cNvPr id="1624" name="Google Shape;1624;g28d7a568423_0_524"/>
          <p:cNvSpPr txBox="1"/>
          <p:nvPr>
            <p:ph type="title"/>
          </p:nvPr>
        </p:nvSpPr>
        <p:spPr>
          <a:xfrm>
            <a:off x="6376850" y="16203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Fade out</a:t>
            </a:r>
            <a:endParaRPr sz="1200">
              <a:solidFill>
                <a:srgbClr val="FFFFFF"/>
              </a:solidFill>
            </a:endParaRPr>
          </a:p>
        </p:txBody>
      </p:sp>
      <p:sp>
        <p:nvSpPr>
          <p:cNvPr id="1625" name="Google Shape;1625;g28d7a568423_0_524"/>
          <p:cNvSpPr txBox="1"/>
          <p:nvPr>
            <p:ph idx="4294967295" type="subTitle"/>
          </p:nvPr>
        </p:nvSpPr>
        <p:spPr>
          <a:xfrm>
            <a:off x="1239550" y="2151763"/>
            <a:ext cx="1576500" cy="104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500" u="none" cap="none" strike="noStrike">
                <a:solidFill>
                  <a:srgbClr val="FFFFFF"/>
                </a:solidFill>
                <a:latin typeface="Nunito Light"/>
                <a:ea typeface="Nunito Light"/>
                <a:cs typeface="Nunito Light"/>
                <a:sym typeface="Nunito Light"/>
              </a:rPr>
              <a:t>Apply a 4 second fade in to the first song in the mashup.</a:t>
            </a:r>
            <a:endParaRPr b="0" i="0" sz="1500" u="none" cap="none" strike="noStrike">
              <a:solidFill>
                <a:srgbClr val="FFFFFF"/>
              </a:solidFill>
              <a:latin typeface="Nunito Light"/>
              <a:ea typeface="Nunito Light"/>
              <a:cs typeface="Nunito Light"/>
              <a:sym typeface="Nunito Light"/>
            </a:endParaRPr>
          </a:p>
        </p:txBody>
      </p:sp>
      <p:sp>
        <p:nvSpPr>
          <p:cNvPr id="1626" name="Google Shape;1626;g28d7a568423_0_524"/>
          <p:cNvSpPr txBox="1"/>
          <p:nvPr>
            <p:ph idx="4294967295" type="subTitle"/>
          </p:nvPr>
        </p:nvSpPr>
        <p:spPr>
          <a:xfrm>
            <a:off x="3783750" y="2151775"/>
            <a:ext cx="1576500" cy="104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500" u="none" cap="none" strike="noStrike">
                <a:solidFill>
                  <a:srgbClr val="FFFFFF"/>
                </a:solidFill>
                <a:latin typeface="Nunito Light"/>
                <a:ea typeface="Nunito Light"/>
                <a:cs typeface="Nunito Light"/>
                <a:sym typeface="Nunito Light"/>
              </a:rPr>
              <a:t>Apply 2 second crossfades between songs.</a:t>
            </a:r>
            <a:endParaRPr b="0" i="0" sz="1500" u="none" cap="none" strike="noStrike">
              <a:solidFill>
                <a:srgbClr val="FFFFFF"/>
              </a:solidFill>
              <a:latin typeface="Nunito Light"/>
              <a:ea typeface="Nunito Light"/>
              <a:cs typeface="Nunito Light"/>
              <a:sym typeface="Nunito Light"/>
            </a:endParaRPr>
          </a:p>
        </p:txBody>
      </p:sp>
      <p:sp>
        <p:nvSpPr>
          <p:cNvPr id="1627" name="Google Shape;1627;g28d7a568423_0_524"/>
          <p:cNvSpPr txBox="1"/>
          <p:nvPr>
            <p:ph idx="4294967295" type="subTitle"/>
          </p:nvPr>
        </p:nvSpPr>
        <p:spPr>
          <a:xfrm>
            <a:off x="6327950" y="2151775"/>
            <a:ext cx="1576500" cy="1044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500" u="none" cap="none" strike="noStrike">
                <a:solidFill>
                  <a:srgbClr val="FFFFFF"/>
                </a:solidFill>
                <a:latin typeface="Nunito Light"/>
                <a:ea typeface="Nunito Light"/>
                <a:cs typeface="Nunito Light"/>
                <a:sym typeface="Nunito Light"/>
              </a:rPr>
              <a:t>Apply a 4 second fade out to the last song in the mashup.</a:t>
            </a:r>
            <a:endParaRPr b="0" i="0" sz="1500" u="none" cap="none" strike="noStrike">
              <a:solidFill>
                <a:srgbClr val="FFFFFF"/>
              </a:solidFill>
              <a:latin typeface="Nunito Light"/>
              <a:ea typeface="Nunito Light"/>
              <a:cs typeface="Nunito Light"/>
              <a:sym typeface="Nuni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pic>
        <p:nvPicPr>
          <p:cNvPr id="1632" name="Google Shape;1632;g28d7a568423_0_543"/>
          <p:cNvPicPr preferRelativeResize="0"/>
          <p:nvPr/>
        </p:nvPicPr>
        <p:blipFill rotWithShape="1">
          <a:blip r:embed="rId3">
            <a:alphaModFix/>
          </a:blip>
          <a:srcRect b="0" l="0" r="0" t="0"/>
          <a:stretch/>
        </p:blipFill>
        <p:spPr>
          <a:xfrm>
            <a:off x="1905175" y="1108350"/>
            <a:ext cx="5516215" cy="3618426"/>
          </a:xfrm>
          <a:prstGeom prst="rect">
            <a:avLst/>
          </a:prstGeom>
          <a:noFill/>
          <a:ln>
            <a:noFill/>
          </a:ln>
        </p:spPr>
      </p:pic>
      <p:cxnSp>
        <p:nvCxnSpPr>
          <p:cNvPr id="1633" name="Google Shape;1633;g28d7a568423_0_543"/>
          <p:cNvCxnSpPr>
            <a:stCxn id="1634" idx="3"/>
            <a:endCxn id="1635" idx="4"/>
          </p:cNvCxnSpPr>
          <p:nvPr/>
        </p:nvCxnSpPr>
        <p:spPr>
          <a:xfrm rot="5400000">
            <a:off x="3691241" y="2455984"/>
            <a:ext cx="18600" cy="4453800"/>
          </a:xfrm>
          <a:prstGeom prst="bentConnector3">
            <a:avLst>
              <a:gd fmla="val -220749" name="adj1"/>
            </a:avLst>
          </a:prstGeom>
          <a:noFill/>
          <a:ln cap="flat" cmpd="sng" w="9525">
            <a:solidFill>
              <a:schemeClr val="accent5"/>
            </a:solidFill>
            <a:prstDash val="solid"/>
            <a:round/>
            <a:headEnd len="sm" w="sm" type="none"/>
            <a:tailEnd len="sm" w="sm" type="none"/>
          </a:ln>
        </p:spPr>
      </p:cxnSp>
      <p:sp>
        <p:nvSpPr>
          <p:cNvPr id="1636" name="Google Shape;1636;g28d7a568423_0_543"/>
          <p:cNvSpPr txBox="1"/>
          <p:nvPr>
            <p:ph idx="4294967295" type="subTitle"/>
          </p:nvPr>
        </p:nvSpPr>
        <p:spPr>
          <a:xfrm>
            <a:off x="21952" y="4350200"/>
            <a:ext cx="13878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100" u="none" cap="none" strike="noStrike">
                <a:solidFill>
                  <a:srgbClr val="FFFFFF"/>
                </a:solidFill>
                <a:latin typeface="Nunito Light"/>
                <a:ea typeface="Nunito Light"/>
                <a:cs typeface="Nunito Light"/>
                <a:sym typeface="Nunito Light"/>
              </a:rPr>
              <a:t>Check how far you are in the mashup!</a:t>
            </a:r>
            <a:endParaRPr b="0" i="0" sz="1100" u="none" cap="none" strike="noStrike">
              <a:solidFill>
                <a:srgbClr val="FFFFFF"/>
              </a:solidFill>
              <a:latin typeface="Nunito Light"/>
              <a:ea typeface="Nunito Light"/>
              <a:cs typeface="Nunito Light"/>
              <a:sym typeface="Nunito Light"/>
            </a:endParaRPr>
          </a:p>
        </p:txBody>
      </p:sp>
      <p:cxnSp>
        <p:nvCxnSpPr>
          <p:cNvPr id="1637" name="Google Shape;1637;g28d7a568423_0_543"/>
          <p:cNvCxnSpPr>
            <a:stCxn id="1638" idx="5"/>
            <a:endCxn id="1639" idx="5"/>
          </p:cNvCxnSpPr>
          <p:nvPr/>
        </p:nvCxnSpPr>
        <p:spPr>
          <a:xfrm flipH="1" rot="-5400000">
            <a:off x="7484459" y="3669659"/>
            <a:ext cx="600" cy="1104900"/>
          </a:xfrm>
          <a:prstGeom prst="bentConnector3">
            <a:avLst>
              <a:gd fmla="val -5755707" name="adj1"/>
            </a:avLst>
          </a:prstGeom>
          <a:noFill/>
          <a:ln cap="flat" cmpd="sng" w="9525">
            <a:solidFill>
              <a:srgbClr val="9255A1"/>
            </a:solidFill>
            <a:prstDash val="solid"/>
            <a:round/>
            <a:headEnd len="sm" w="sm" type="none"/>
            <a:tailEnd len="sm" w="sm" type="none"/>
          </a:ln>
        </p:spPr>
      </p:cxnSp>
      <p:sp>
        <p:nvSpPr>
          <p:cNvPr id="1640" name="Google Shape;1640;g28d7a568423_0_543"/>
          <p:cNvSpPr txBox="1"/>
          <p:nvPr>
            <p:ph idx="4294967295" type="subTitle"/>
          </p:nvPr>
        </p:nvSpPr>
        <p:spPr>
          <a:xfrm>
            <a:off x="8055798" y="3871675"/>
            <a:ext cx="10632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100" u="none" cap="none" strike="noStrike">
                <a:solidFill>
                  <a:srgbClr val="FFFFFF"/>
                </a:solidFill>
                <a:latin typeface="Nunito Light"/>
                <a:ea typeface="Nunito Light"/>
                <a:cs typeface="Nunito Light"/>
                <a:sym typeface="Nunito Light"/>
              </a:rPr>
              <a:t>Skip to other parts of the mashup!</a:t>
            </a:r>
            <a:endParaRPr b="0" i="0" sz="1100" u="none" cap="none" strike="noStrike">
              <a:solidFill>
                <a:srgbClr val="FFFFFF"/>
              </a:solidFill>
              <a:latin typeface="Nunito Light"/>
              <a:ea typeface="Nunito Light"/>
              <a:cs typeface="Nunito Light"/>
              <a:sym typeface="Nunito Light"/>
            </a:endParaRPr>
          </a:p>
        </p:txBody>
      </p:sp>
      <p:sp>
        <p:nvSpPr>
          <p:cNvPr id="1641" name="Google Shape;1641;g28d7a568423_0_543"/>
          <p:cNvSpPr txBox="1"/>
          <p:nvPr>
            <p:ph idx="4294967295" type="subTitle"/>
          </p:nvPr>
        </p:nvSpPr>
        <p:spPr>
          <a:xfrm>
            <a:off x="98150" y="2805300"/>
            <a:ext cx="14721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100" u="none" cap="none" strike="noStrike">
                <a:solidFill>
                  <a:srgbClr val="FFFFFF"/>
                </a:solidFill>
                <a:latin typeface="Nunito Light"/>
                <a:ea typeface="Nunito Light"/>
                <a:cs typeface="Nunito Light"/>
                <a:sym typeface="Nunito Light"/>
              </a:rPr>
              <a:t>Pause and unpause the mashup whenever you want!</a:t>
            </a:r>
            <a:endParaRPr b="0" i="0" sz="1100" u="none" cap="none" strike="noStrike">
              <a:solidFill>
                <a:srgbClr val="FFFFFF"/>
              </a:solidFill>
              <a:latin typeface="Nunito Light"/>
              <a:ea typeface="Nunito Light"/>
              <a:cs typeface="Nunito Light"/>
              <a:sym typeface="Nunito Light"/>
            </a:endParaRPr>
          </a:p>
        </p:txBody>
      </p:sp>
      <p:sp>
        <p:nvSpPr>
          <p:cNvPr id="1642" name="Google Shape;1642;g28d7a568423_0_54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Final product</a:t>
            </a:r>
            <a:endParaRPr/>
          </a:p>
        </p:txBody>
      </p:sp>
      <p:sp>
        <p:nvSpPr>
          <p:cNvPr id="1634" name="Google Shape;1634;g28d7a568423_0_543"/>
          <p:cNvSpPr/>
          <p:nvPr/>
        </p:nvSpPr>
        <p:spPr>
          <a:xfrm>
            <a:off x="5908725" y="4564500"/>
            <a:ext cx="127800" cy="127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g28d7a568423_0_543"/>
          <p:cNvSpPr/>
          <p:nvPr/>
        </p:nvSpPr>
        <p:spPr>
          <a:xfrm>
            <a:off x="1580025" y="3094113"/>
            <a:ext cx="127800" cy="127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g28d7a568423_0_543"/>
          <p:cNvSpPr/>
          <p:nvPr/>
        </p:nvSpPr>
        <p:spPr>
          <a:xfrm>
            <a:off x="6823225" y="4112725"/>
            <a:ext cx="127800" cy="1278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g28d7a568423_0_543"/>
          <p:cNvSpPr/>
          <p:nvPr/>
        </p:nvSpPr>
        <p:spPr>
          <a:xfrm>
            <a:off x="5395575" y="3643500"/>
            <a:ext cx="127800" cy="12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g28d7a568423_0_543"/>
          <p:cNvSpPr txBox="1"/>
          <p:nvPr>
            <p:ph idx="4294967295" type="subTitle"/>
          </p:nvPr>
        </p:nvSpPr>
        <p:spPr>
          <a:xfrm>
            <a:off x="7558873" y="3082800"/>
            <a:ext cx="1063200" cy="60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100" u="none" cap="none" strike="noStrike">
                <a:solidFill>
                  <a:srgbClr val="FFFFFF"/>
                </a:solidFill>
                <a:latin typeface="Nunito Light"/>
                <a:ea typeface="Nunito Light"/>
                <a:cs typeface="Nunito Light"/>
                <a:sym typeface="Nunito Light"/>
              </a:rPr>
              <a:t>Replay the music!</a:t>
            </a:r>
            <a:endParaRPr b="0" i="0" sz="1100" u="none" cap="none" strike="noStrike">
              <a:solidFill>
                <a:srgbClr val="FFFFFF"/>
              </a:solidFill>
              <a:latin typeface="Nunito Light"/>
              <a:ea typeface="Nunito Light"/>
              <a:cs typeface="Nunito Light"/>
              <a:sym typeface="Nunito Light"/>
            </a:endParaRPr>
          </a:p>
        </p:txBody>
      </p:sp>
      <p:sp>
        <p:nvSpPr>
          <p:cNvPr id="1635" name="Google Shape;1635;g28d7a568423_0_543"/>
          <p:cNvSpPr/>
          <p:nvPr/>
        </p:nvSpPr>
        <p:spPr>
          <a:xfrm>
            <a:off x="1409750" y="4564506"/>
            <a:ext cx="127800" cy="127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g28d7a568423_0_543"/>
          <p:cNvSpPr/>
          <p:nvPr/>
        </p:nvSpPr>
        <p:spPr>
          <a:xfrm>
            <a:off x="3814425" y="3616206"/>
            <a:ext cx="127800" cy="1278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28d7a568423_0_543"/>
          <p:cNvSpPr/>
          <p:nvPr/>
        </p:nvSpPr>
        <p:spPr>
          <a:xfrm>
            <a:off x="7510975" y="3311406"/>
            <a:ext cx="127800" cy="127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g28d7a568423_0_543"/>
          <p:cNvSpPr/>
          <p:nvPr/>
        </p:nvSpPr>
        <p:spPr>
          <a:xfrm>
            <a:off x="7928000" y="4112731"/>
            <a:ext cx="127800" cy="1278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48" name="Google Shape;1648;g28d7a568423_0_543"/>
          <p:cNvCxnSpPr>
            <a:stCxn id="1643" idx="6"/>
            <a:endCxn id="1646" idx="5"/>
          </p:cNvCxnSpPr>
          <p:nvPr/>
        </p:nvCxnSpPr>
        <p:spPr>
          <a:xfrm>
            <a:off x="1707825" y="3158013"/>
            <a:ext cx="2215800" cy="567300"/>
          </a:xfrm>
          <a:prstGeom prst="bentConnector4">
            <a:avLst>
              <a:gd fmla="val 47536" name="adj1"/>
              <a:gd fmla="val 99" name="adj2"/>
            </a:avLst>
          </a:prstGeom>
          <a:noFill/>
          <a:ln cap="flat" cmpd="sng" w="9525">
            <a:solidFill>
              <a:schemeClr val="accent2"/>
            </a:solidFill>
            <a:prstDash val="solid"/>
            <a:round/>
            <a:headEnd len="sm" w="sm" type="none"/>
            <a:tailEnd len="sm" w="sm" type="none"/>
          </a:ln>
        </p:spPr>
      </p:cxnSp>
      <p:cxnSp>
        <p:nvCxnSpPr>
          <p:cNvPr id="1649" name="Google Shape;1649;g28d7a568423_0_543"/>
          <p:cNvCxnSpPr>
            <a:stCxn id="1647" idx="2"/>
            <a:endCxn id="1644" idx="6"/>
          </p:cNvCxnSpPr>
          <p:nvPr/>
        </p:nvCxnSpPr>
        <p:spPr>
          <a:xfrm flipH="1">
            <a:off x="5523475" y="3375306"/>
            <a:ext cx="1987500" cy="332100"/>
          </a:xfrm>
          <a:prstGeom prst="bentConnector3">
            <a:avLst>
              <a:gd fmla="val 50003" name="adj1"/>
            </a:avLst>
          </a:prstGeom>
          <a:noFill/>
          <a:ln cap="flat" cmpd="sng" w="9525">
            <a:solidFill>
              <a:schemeClr val="accent3"/>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pic>
        <p:nvPicPr>
          <p:cNvPr id="1654" name="Google Shape;1654;g28d7a568423_1_3291" title="cogify_demo.mp4">
            <a:hlinkClick r:id="rId3"/>
          </p:cNvPr>
          <p:cNvPicPr preferRelativeResize="0"/>
          <p:nvPr/>
        </p:nvPicPr>
        <p:blipFill rotWithShape="1">
          <a:blip r:embed="rId4">
            <a:alphaModFix/>
          </a:blip>
          <a:srcRect b="0" l="0" r="0" t="0"/>
          <a:stretch/>
        </p:blipFill>
        <p:spPr>
          <a:xfrm>
            <a:off x="1142988" y="0"/>
            <a:ext cx="6858022"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1000"/>
                                        <p:tgtEl>
                                          <p:spTgt spid="1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8" name="Shape 1658"/>
        <p:cNvGrpSpPr/>
        <p:nvPr/>
      </p:nvGrpSpPr>
      <p:grpSpPr>
        <a:xfrm>
          <a:off x="0" y="0"/>
          <a:ext cx="0" cy="0"/>
          <a:chOff x="0" y="0"/>
          <a:chExt cx="0" cy="0"/>
        </a:xfrm>
      </p:grpSpPr>
      <p:sp>
        <p:nvSpPr>
          <p:cNvPr id="1659" name="Google Shape;1659;g28d7a568423_1_3110"/>
          <p:cNvSpPr txBox="1"/>
          <p:nvPr>
            <p:ph type="title"/>
          </p:nvPr>
        </p:nvSpPr>
        <p:spPr>
          <a:xfrm>
            <a:off x="4539425" y="2189125"/>
            <a:ext cx="36630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training pipeline</a:t>
            </a:r>
            <a:endParaRPr/>
          </a:p>
        </p:txBody>
      </p:sp>
      <p:sp>
        <p:nvSpPr>
          <p:cNvPr id="1660" name="Google Shape;1660;g28d7a568423_1_3110"/>
          <p:cNvSpPr txBox="1"/>
          <p:nvPr>
            <p:ph idx="1" type="subTitle"/>
          </p:nvPr>
        </p:nvSpPr>
        <p:spPr>
          <a:xfrm>
            <a:off x="4539425" y="3131700"/>
            <a:ext cx="30969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How was the model made?</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g28d7a568423_1_834"/>
          <p:cNvSpPr txBox="1"/>
          <p:nvPr>
            <p:ph type="title"/>
          </p:nvPr>
        </p:nvSpPr>
        <p:spPr>
          <a:xfrm>
            <a:off x="672000" y="543775"/>
            <a:ext cx="78000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Training pipeline</a:t>
            </a:r>
            <a:endParaRPr sz="2400"/>
          </a:p>
        </p:txBody>
      </p:sp>
      <p:sp>
        <p:nvSpPr>
          <p:cNvPr id="1666" name="Google Shape;1666;g28d7a568423_1_834"/>
          <p:cNvSpPr txBox="1"/>
          <p:nvPr>
            <p:ph type="title"/>
          </p:nvPr>
        </p:nvSpPr>
        <p:spPr>
          <a:xfrm>
            <a:off x="3041750" y="14144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Create dataset</a:t>
            </a:r>
            <a:endParaRPr/>
          </a:p>
        </p:txBody>
      </p:sp>
      <p:sp>
        <p:nvSpPr>
          <p:cNvPr id="1667" name="Google Shape;1667;g28d7a568423_1_834"/>
          <p:cNvSpPr txBox="1"/>
          <p:nvPr>
            <p:ph type="title"/>
          </p:nvPr>
        </p:nvSpPr>
        <p:spPr>
          <a:xfrm>
            <a:off x="3041750" y="2333563"/>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Generate spectrograms</a:t>
            </a:r>
            <a:endParaRPr/>
          </a:p>
        </p:txBody>
      </p:sp>
      <p:sp>
        <p:nvSpPr>
          <p:cNvPr id="1668" name="Google Shape;1668;g28d7a568423_1_834"/>
          <p:cNvSpPr txBox="1"/>
          <p:nvPr>
            <p:ph type="title"/>
          </p:nvPr>
        </p:nvSpPr>
        <p:spPr>
          <a:xfrm>
            <a:off x="3041750" y="32526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Extract best time stamps</a:t>
            </a:r>
            <a:endParaRPr/>
          </a:p>
        </p:txBody>
      </p:sp>
      <p:sp>
        <p:nvSpPr>
          <p:cNvPr id="1669" name="Google Shape;1669;g28d7a568423_1_834"/>
          <p:cNvSpPr txBox="1"/>
          <p:nvPr>
            <p:ph type="title"/>
          </p:nvPr>
        </p:nvSpPr>
        <p:spPr>
          <a:xfrm>
            <a:off x="3041750" y="41717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a:t>Train model</a:t>
            </a:r>
            <a:endParaRPr/>
          </a:p>
        </p:txBody>
      </p:sp>
      <p:sp>
        <p:nvSpPr>
          <p:cNvPr id="1670" name="Google Shape;1670;g28d7a568423_1_834"/>
          <p:cNvSpPr/>
          <p:nvPr/>
        </p:nvSpPr>
        <p:spPr>
          <a:xfrm>
            <a:off x="2377449" y="4146549"/>
            <a:ext cx="557890" cy="478240"/>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71" name="Google Shape;1671;g28d7a568423_1_834"/>
          <p:cNvGrpSpPr/>
          <p:nvPr/>
        </p:nvGrpSpPr>
        <p:grpSpPr>
          <a:xfrm>
            <a:off x="2377452" y="3210847"/>
            <a:ext cx="557904" cy="511470"/>
            <a:chOff x="2903337" y="4279032"/>
            <a:chExt cx="382519" cy="350682"/>
          </a:xfrm>
        </p:grpSpPr>
        <p:sp>
          <p:nvSpPr>
            <p:cNvPr id="1672" name="Google Shape;1672;g28d7a568423_1_834"/>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g28d7a568423_1_834"/>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28d7a568423_1_834"/>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28d7a568423_1_834"/>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g28d7a568423_1_834"/>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g28d7a568423_1_834"/>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28d7a568423_1_834"/>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28d7a568423_1_834"/>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g28d7a568423_1_834"/>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g28d7a568423_1_834"/>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28d7a568423_1_834"/>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28d7a568423_1_834"/>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g28d7a568423_1_834"/>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g28d7a568423_1_834"/>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g28d7a568423_1_834"/>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7" name="Google Shape;1687;g28d7a568423_1_834"/>
          <p:cNvGrpSpPr/>
          <p:nvPr/>
        </p:nvGrpSpPr>
        <p:grpSpPr>
          <a:xfrm>
            <a:off x="2377457" y="2329502"/>
            <a:ext cx="557901" cy="435952"/>
            <a:chOff x="5626763" y="2013829"/>
            <a:chExt cx="351722" cy="274788"/>
          </a:xfrm>
        </p:grpSpPr>
        <p:sp>
          <p:nvSpPr>
            <p:cNvPr id="1688" name="Google Shape;1688;g28d7a568423_1_834"/>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g28d7a568423_1_834"/>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g28d7a568423_1_834"/>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g28d7a568423_1_834"/>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g28d7a568423_1_834"/>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g28d7a568423_1_834"/>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g28d7a568423_1_834"/>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g28d7a568423_1_834"/>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g28d7a568423_1_834"/>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g28d7a568423_1_834"/>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98" name="Google Shape;1698;g28d7a568423_1_834"/>
          <p:cNvGrpSpPr/>
          <p:nvPr/>
        </p:nvGrpSpPr>
        <p:grpSpPr>
          <a:xfrm>
            <a:off x="2377449" y="1442666"/>
            <a:ext cx="557896" cy="371423"/>
            <a:chOff x="4629306" y="3409193"/>
            <a:chExt cx="367255" cy="244486"/>
          </a:xfrm>
        </p:grpSpPr>
        <p:sp>
          <p:nvSpPr>
            <p:cNvPr id="1699" name="Google Shape;1699;g28d7a568423_1_834"/>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g28d7a568423_1_834"/>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g28d7a568423_1_834"/>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g28d7a568423_1_834"/>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g28d7a568423_1_834"/>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28d7a568423_1_834"/>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28d7a568423_1_834"/>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28d7a568423_1_834"/>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28d7a568423_1_834"/>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g28d7a568423_1_834"/>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09" name="Google Shape;1709;g28d7a568423_1_834"/>
          <p:cNvCxnSpPr/>
          <p:nvPr/>
        </p:nvCxnSpPr>
        <p:spPr>
          <a:xfrm>
            <a:off x="1046425" y="1126250"/>
            <a:ext cx="0" cy="3263400"/>
          </a:xfrm>
          <a:prstGeom prst="straightConnector1">
            <a:avLst/>
          </a:prstGeom>
          <a:noFill/>
          <a:ln cap="flat" cmpd="sng" w="38100">
            <a:solidFill>
              <a:schemeClr val="lt1"/>
            </a:solidFill>
            <a:prstDash val="solid"/>
            <a:round/>
            <a:headEnd len="med" w="med" type="oval"/>
            <a:tailEnd len="sm" w="sm" type="none"/>
          </a:ln>
        </p:spPr>
      </p:cxnSp>
      <p:cxnSp>
        <p:nvCxnSpPr>
          <p:cNvPr id="1710" name="Google Shape;1710;g28d7a568423_1_834"/>
          <p:cNvCxnSpPr/>
          <p:nvPr/>
        </p:nvCxnSpPr>
        <p:spPr>
          <a:xfrm>
            <a:off x="1037575" y="438085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11" name="Google Shape;1711;g28d7a568423_1_834"/>
          <p:cNvCxnSpPr/>
          <p:nvPr/>
        </p:nvCxnSpPr>
        <p:spPr>
          <a:xfrm>
            <a:off x="1037575" y="3466575"/>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12" name="Google Shape;1712;g28d7a568423_1_834"/>
          <p:cNvCxnSpPr/>
          <p:nvPr/>
        </p:nvCxnSpPr>
        <p:spPr>
          <a:xfrm>
            <a:off x="1037575" y="255230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13" name="Google Shape;1713;g28d7a568423_1_834"/>
          <p:cNvCxnSpPr/>
          <p:nvPr/>
        </p:nvCxnSpPr>
        <p:spPr>
          <a:xfrm>
            <a:off x="1037575" y="1638025"/>
            <a:ext cx="1099800" cy="0"/>
          </a:xfrm>
          <a:prstGeom prst="straightConnector1">
            <a:avLst/>
          </a:prstGeom>
          <a:noFill/>
          <a:ln cap="flat" cmpd="sng" w="38100">
            <a:solidFill>
              <a:schemeClr val="lt1"/>
            </a:solidFill>
            <a:prstDash val="solid"/>
            <a:round/>
            <a:headEnd len="sm" w="sm" type="none"/>
            <a:tailEnd len="med" w="med" type="oval"/>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g28d7a5685fc_17_301"/>
          <p:cNvSpPr/>
          <p:nvPr/>
        </p:nvSpPr>
        <p:spPr>
          <a:xfrm rot="-155858">
            <a:off x="1014050" y="2955624"/>
            <a:ext cx="7115812" cy="184092"/>
          </a:xfrm>
          <a:prstGeom prst="roundRect">
            <a:avLst>
              <a:gd fmla="val 16667" name="adj"/>
            </a:avLst>
          </a:prstGeom>
          <a:solidFill>
            <a:srgbClr val="FFFFFF">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28d7a5685fc_17_301"/>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Problem</a:t>
            </a:r>
            <a:endParaRPr/>
          </a:p>
        </p:txBody>
      </p:sp>
      <p:sp>
        <p:nvSpPr>
          <p:cNvPr id="1384" name="Google Shape;1384;g28d7a5685fc_17_301"/>
          <p:cNvSpPr/>
          <p:nvPr/>
        </p:nvSpPr>
        <p:spPr>
          <a:xfrm>
            <a:off x="1014100" y="2955575"/>
            <a:ext cx="7115700" cy="184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28d7a5685fc_17_301"/>
          <p:cNvSpPr/>
          <p:nvPr/>
        </p:nvSpPr>
        <p:spPr>
          <a:xfrm>
            <a:off x="4127350" y="3139775"/>
            <a:ext cx="889200" cy="7692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28d7a5685fc_17_301"/>
          <p:cNvSpPr/>
          <p:nvPr/>
        </p:nvSpPr>
        <p:spPr>
          <a:xfrm rot="142077">
            <a:off x="1014147" y="2955741"/>
            <a:ext cx="7115776" cy="184041"/>
          </a:xfrm>
          <a:prstGeom prst="roundRect">
            <a:avLst>
              <a:gd fmla="val 16667" name="adj"/>
            </a:avLst>
          </a:prstGeom>
          <a:solidFill>
            <a:srgbClr val="FFFFFF">
              <a:alpha val="619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87" name="Google Shape;1387;g28d7a5685fc_17_301"/>
          <p:cNvPicPr preferRelativeResize="0"/>
          <p:nvPr/>
        </p:nvPicPr>
        <p:blipFill rotWithShape="1">
          <a:blip r:embed="rId3">
            <a:alphaModFix/>
          </a:blip>
          <a:srcRect b="0" l="0" r="0" t="0"/>
          <a:stretch/>
        </p:blipFill>
        <p:spPr>
          <a:xfrm>
            <a:off x="1558664" y="1616476"/>
            <a:ext cx="1486300" cy="1486300"/>
          </a:xfrm>
          <a:prstGeom prst="rect">
            <a:avLst/>
          </a:prstGeom>
          <a:noFill/>
          <a:ln>
            <a:noFill/>
          </a:ln>
        </p:spPr>
      </p:pic>
      <p:pic>
        <p:nvPicPr>
          <p:cNvPr id="1388" name="Google Shape;1388;g28d7a5685fc_17_301"/>
          <p:cNvPicPr preferRelativeResize="0"/>
          <p:nvPr/>
        </p:nvPicPr>
        <p:blipFill rotWithShape="1">
          <a:blip r:embed="rId3">
            <a:alphaModFix/>
          </a:blip>
          <a:srcRect b="0" l="0" r="0" t="0"/>
          <a:stretch/>
        </p:blipFill>
        <p:spPr>
          <a:xfrm>
            <a:off x="2269864" y="1187276"/>
            <a:ext cx="1486300" cy="1486300"/>
          </a:xfrm>
          <a:prstGeom prst="rect">
            <a:avLst/>
          </a:prstGeom>
          <a:noFill/>
          <a:ln>
            <a:noFill/>
          </a:ln>
          <a:effectLst>
            <a:outerShdw blurRad="57150" rotWithShape="0" algn="bl" dir="5400000" dist="19050">
              <a:srgbClr val="000000">
                <a:alpha val="49803"/>
              </a:srgbClr>
            </a:outerShdw>
          </a:effectLst>
        </p:spPr>
      </p:pic>
      <p:sp>
        <p:nvSpPr>
          <p:cNvPr id="1389" name="Google Shape;1389;g28d7a5685fc_17_301"/>
          <p:cNvSpPr txBox="1"/>
          <p:nvPr/>
        </p:nvSpPr>
        <p:spPr>
          <a:xfrm>
            <a:off x="3071950" y="40640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Nunito"/>
                <a:ea typeface="Nunito"/>
                <a:cs typeface="Nunito"/>
                <a:sym typeface="Nunito"/>
              </a:rPr>
              <a:t>Which do you choose?</a:t>
            </a:r>
            <a:endParaRPr b="1" i="0" sz="1600" u="none" cap="none" strike="noStrike">
              <a:solidFill>
                <a:schemeClr val="lt1"/>
              </a:solidFill>
              <a:latin typeface="Nunito"/>
              <a:ea typeface="Nunito"/>
              <a:cs typeface="Nunito"/>
              <a:sym typeface="Nunito"/>
            </a:endParaRPr>
          </a:p>
        </p:txBody>
      </p:sp>
      <p:sp>
        <p:nvSpPr>
          <p:cNvPr id="1390" name="Google Shape;1390;g28d7a5685fc_17_301"/>
          <p:cNvSpPr txBox="1"/>
          <p:nvPr/>
        </p:nvSpPr>
        <p:spPr>
          <a:xfrm>
            <a:off x="1127350" y="3231138"/>
            <a:ext cx="30000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Nunito"/>
                <a:ea typeface="Nunito"/>
                <a:cs typeface="Nunito"/>
                <a:sym typeface="Nunito"/>
              </a:rPr>
              <a:t>Maintain excitement with high energy music</a:t>
            </a:r>
            <a:endParaRPr b="1" i="0" sz="1600" u="none" cap="none" strike="noStrike">
              <a:solidFill>
                <a:schemeClr val="lt1"/>
              </a:solidFill>
              <a:latin typeface="Nunito"/>
              <a:ea typeface="Nunito"/>
              <a:cs typeface="Nunito"/>
              <a:sym typeface="Nunito"/>
            </a:endParaRPr>
          </a:p>
        </p:txBody>
      </p:sp>
      <p:sp>
        <p:nvSpPr>
          <p:cNvPr id="1391" name="Google Shape;1391;g28d7a5685fc_17_301"/>
          <p:cNvSpPr txBox="1"/>
          <p:nvPr/>
        </p:nvSpPr>
        <p:spPr>
          <a:xfrm>
            <a:off x="3071950" y="3459800"/>
            <a:ext cx="30000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Nunito"/>
                <a:ea typeface="Nunito"/>
                <a:cs typeface="Nunito"/>
                <a:sym typeface="Nunito"/>
              </a:rPr>
              <a:t>OR</a:t>
            </a:r>
            <a:endParaRPr b="1" i="0" sz="1600" u="none" cap="none" strike="noStrike">
              <a:solidFill>
                <a:schemeClr val="dk1"/>
              </a:solidFill>
              <a:latin typeface="Nunito"/>
              <a:ea typeface="Nunito"/>
              <a:cs typeface="Nunito"/>
              <a:sym typeface="Nunito"/>
            </a:endParaRPr>
          </a:p>
        </p:txBody>
      </p:sp>
      <p:pic>
        <p:nvPicPr>
          <p:cNvPr id="1392" name="Google Shape;1392;g28d7a5685fc_17_301"/>
          <p:cNvPicPr preferRelativeResize="0"/>
          <p:nvPr/>
        </p:nvPicPr>
        <p:blipFill rotWithShape="1">
          <a:blip r:embed="rId4">
            <a:alphaModFix/>
          </a:blip>
          <a:srcRect b="0" l="0" r="0" t="0"/>
          <a:stretch/>
        </p:blipFill>
        <p:spPr>
          <a:xfrm rot="-979160">
            <a:off x="1598925" y="1122025"/>
            <a:ext cx="273922" cy="506401"/>
          </a:xfrm>
          <a:prstGeom prst="rect">
            <a:avLst/>
          </a:prstGeom>
          <a:noFill/>
          <a:ln>
            <a:noFill/>
          </a:ln>
        </p:spPr>
      </p:pic>
      <p:pic>
        <p:nvPicPr>
          <p:cNvPr id="1393" name="Google Shape;1393;g28d7a5685fc_17_301"/>
          <p:cNvPicPr preferRelativeResize="0"/>
          <p:nvPr/>
        </p:nvPicPr>
        <p:blipFill rotWithShape="1">
          <a:blip r:embed="rId4">
            <a:alphaModFix/>
          </a:blip>
          <a:srcRect b="0" l="0" r="0" t="0"/>
          <a:stretch/>
        </p:blipFill>
        <p:spPr>
          <a:xfrm rot="904864">
            <a:off x="2331038" y="1022700"/>
            <a:ext cx="273921" cy="506402"/>
          </a:xfrm>
          <a:prstGeom prst="rect">
            <a:avLst/>
          </a:prstGeom>
          <a:noFill/>
          <a:ln>
            <a:noFill/>
          </a:ln>
        </p:spPr>
      </p:pic>
      <p:pic>
        <p:nvPicPr>
          <p:cNvPr id="1394" name="Google Shape;1394;g28d7a5685fc_17_301"/>
          <p:cNvPicPr preferRelativeResize="0"/>
          <p:nvPr/>
        </p:nvPicPr>
        <p:blipFill rotWithShape="1">
          <a:blip r:embed="rId4">
            <a:alphaModFix/>
          </a:blip>
          <a:srcRect b="0" l="0" r="0" t="0"/>
          <a:stretch/>
        </p:blipFill>
        <p:spPr>
          <a:xfrm rot="969577">
            <a:off x="1337275" y="2073650"/>
            <a:ext cx="273922" cy="506400"/>
          </a:xfrm>
          <a:prstGeom prst="rect">
            <a:avLst/>
          </a:prstGeom>
          <a:noFill/>
          <a:ln>
            <a:noFill/>
          </a:ln>
        </p:spPr>
      </p:pic>
      <p:pic>
        <p:nvPicPr>
          <p:cNvPr id="1395" name="Google Shape;1395;g28d7a5685fc_17_301"/>
          <p:cNvPicPr preferRelativeResize="0"/>
          <p:nvPr/>
        </p:nvPicPr>
        <p:blipFill rotWithShape="1">
          <a:blip r:embed="rId4">
            <a:alphaModFix/>
          </a:blip>
          <a:srcRect b="0" l="0" r="0" t="0"/>
          <a:stretch/>
        </p:blipFill>
        <p:spPr>
          <a:xfrm rot="-869660">
            <a:off x="3104000" y="561125"/>
            <a:ext cx="273922" cy="506400"/>
          </a:xfrm>
          <a:prstGeom prst="rect">
            <a:avLst/>
          </a:prstGeom>
          <a:noFill/>
          <a:ln>
            <a:noFill/>
          </a:ln>
        </p:spPr>
      </p:pic>
      <p:pic>
        <p:nvPicPr>
          <p:cNvPr id="1396" name="Google Shape;1396;g28d7a5685fc_17_301"/>
          <p:cNvPicPr preferRelativeResize="0"/>
          <p:nvPr/>
        </p:nvPicPr>
        <p:blipFill rotWithShape="1">
          <a:blip r:embed="rId4">
            <a:alphaModFix/>
          </a:blip>
          <a:srcRect b="0" l="0" r="0" t="0"/>
          <a:stretch/>
        </p:blipFill>
        <p:spPr>
          <a:xfrm rot="135969">
            <a:off x="3741325" y="1289501"/>
            <a:ext cx="273923" cy="506403"/>
          </a:xfrm>
          <a:prstGeom prst="rect">
            <a:avLst/>
          </a:prstGeom>
          <a:noFill/>
          <a:ln>
            <a:noFill/>
          </a:ln>
        </p:spPr>
      </p:pic>
      <p:pic>
        <p:nvPicPr>
          <p:cNvPr id="1397" name="Google Shape;1397;g28d7a5685fc_17_301"/>
          <p:cNvPicPr preferRelativeResize="0"/>
          <p:nvPr/>
        </p:nvPicPr>
        <p:blipFill rotWithShape="1">
          <a:blip r:embed="rId4">
            <a:alphaModFix/>
          </a:blip>
          <a:srcRect b="0" l="0" r="0" t="0"/>
          <a:stretch/>
        </p:blipFill>
        <p:spPr>
          <a:xfrm rot="898852">
            <a:off x="3625400" y="2038075"/>
            <a:ext cx="273922" cy="506400"/>
          </a:xfrm>
          <a:prstGeom prst="rect">
            <a:avLst/>
          </a:prstGeom>
          <a:noFill/>
          <a:ln>
            <a:noFill/>
          </a:ln>
        </p:spPr>
      </p:pic>
      <p:pic>
        <p:nvPicPr>
          <p:cNvPr id="1398" name="Google Shape;1398;g28d7a5685fc_17_301"/>
          <p:cNvPicPr preferRelativeResize="0"/>
          <p:nvPr/>
        </p:nvPicPr>
        <p:blipFill rotWithShape="1">
          <a:blip r:embed="rId5">
            <a:alphaModFix/>
          </a:blip>
          <a:srcRect b="0" l="0" r="0" t="0"/>
          <a:stretch/>
        </p:blipFill>
        <p:spPr>
          <a:xfrm>
            <a:off x="5179475" y="1327425"/>
            <a:ext cx="2348050" cy="1596675"/>
          </a:xfrm>
          <a:prstGeom prst="rect">
            <a:avLst/>
          </a:prstGeom>
          <a:noFill/>
          <a:ln>
            <a:noFill/>
          </a:ln>
        </p:spPr>
      </p:pic>
      <p:sp>
        <p:nvSpPr>
          <p:cNvPr id="1399" name="Google Shape;1399;g28d7a5685fc_17_301"/>
          <p:cNvSpPr txBox="1"/>
          <p:nvPr/>
        </p:nvSpPr>
        <p:spPr>
          <a:xfrm>
            <a:off x="5016550" y="3231863"/>
            <a:ext cx="26739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Nunito"/>
                <a:ea typeface="Nunito"/>
                <a:cs typeface="Nunito"/>
                <a:sym typeface="Nunito"/>
              </a:rPr>
              <a:t>Spend more time with your friends</a:t>
            </a:r>
            <a:endParaRPr b="1" i="0" sz="1600" u="none" cap="none" strike="noStrike">
              <a:solidFill>
                <a:schemeClr val="lt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7" name="Shape 1717"/>
        <p:cNvGrpSpPr/>
        <p:nvPr/>
      </p:nvGrpSpPr>
      <p:grpSpPr>
        <a:xfrm>
          <a:off x="0" y="0"/>
          <a:ext cx="0" cy="0"/>
          <a:chOff x="0" y="0"/>
          <a:chExt cx="0" cy="0"/>
        </a:xfrm>
      </p:grpSpPr>
      <p:sp>
        <p:nvSpPr>
          <p:cNvPr id="1718" name="Google Shape;1718;g28d7a568423_1_1166"/>
          <p:cNvSpPr txBox="1"/>
          <p:nvPr>
            <p:ph type="title"/>
          </p:nvPr>
        </p:nvSpPr>
        <p:spPr>
          <a:xfrm>
            <a:off x="672000" y="543775"/>
            <a:ext cx="78000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Training pipeline</a:t>
            </a:r>
            <a:endParaRPr sz="1400">
              <a:solidFill>
                <a:srgbClr val="869FB1"/>
              </a:solidFill>
            </a:endParaRPr>
          </a:p>
        </p:txBody>
      </p:sp>
      <p:sp>
        <p:nvSpPr>
          <p:cNvPr id="1719" name="Google Shape;1719;g28d7a568423_1_1166"/>
          <p:cNvSpPr txBox="1"/>
          <p:nvPr>
            <p:ph type="title"/>
          </p:nvPr>
        </p:nvSpPr>
        <p:spPr>
          <a:xfrm>
            <a:off x="3041750" y="14144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t>Create dataset</a:t>
            </a:r>
            <a:endParaRPr sz="2400"/>
          </a:p>
        </p:txBody>
      </p:sp>
      <p:sp>
        <p:nvSpPr>
          <p:cNvPr id="1720" name="Google Shape;1720;g28d7a568423_1_1166"/>
          <p:cNvSpPr txBox="1"/>
          <p:nvPr>
            <p:ph type="title"/>
          </p:nvPr>
        </p:nvSpPr>
        <p:spPr>
          <a:xfrm>
            <a:off x="3041750" y="2333563"/>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Generate spectrograms</a:t>
            </a:r>
            <a:endParaRPr sz="1400">
              <a:solidFill>
                <a:srgbClr val="869FB1"/>
              </a:solidFill>
            </a:endParaRPr>
          </a:p>
        </p:txBody>
      </p:sp>
      <p:sp>
        <p:nvSpPr>
          <p:cNvPr id="1721" name="Google Shape;1721;g28d7a568423_1_1166"/>
          <p:cNvSpPr txBox="1"/>
          <p:nvPr>
            <p:ph type="title"/>
          </p:nvPr>
        </p:nvSpPr>
        <p:spPr>
          <a:xfrm>
            <a:off x="3041750" y="32526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Extract best time stamps</a:t>
            </a:r>
            <a:endParaRPr sz="1400">
              <a:solidFill>
                <a:srgbClr val="869FB1"/>
              </a:solidFill>
            </a:endParaRPr>
          </a:p>
        </p:txBody>
      </p:sp>
      <p:sp>
        <p:nvSpPr>
          <p:cNvPr id="1722" name="Google Shape;1722;g28d7a568423_1_1166"/>
          <p:cNvSpPr txBox="1"/>
          <p:nvPr>
            <p:ph type="title"/>
          </p:nvPr>
        </p:nvSpPr>
        <p:spPr>
          <a:xfrm>
            <a:off x="3041750" y="41717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 model</a:t>
            </a:r>
            <a:endParaRPr sz="1400">
              <a:solidFill>
                <a:srgbClr val="869FB1"/>
              </a:solidFill>
            </a:endParaRPr>
          </a:p>
        </p:txBody>
      </p:sp>
      <p:sp>
        <p:nvSpPr>
          <p:cNvPr id="1723" name="Google Shape;1723;g28d7a568423_1_1166"/>
          <p:cNvSpPr/>
          <p:nvPr/>
        </p:nvSpPr>
        <p:spPr>
          <a:xfrm>
            <a:off x="2400387" y="4166204"/>
            <a:ext cx="512052" cy="438946"/>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24" name="Google Shape;1724;g28d7a568423_1_1166"/>
          <p:cNvGrpSpPr/>
          <p:nvPr/>
        </p:nvGrpSpPr>
        <p:grpSpPr>
          <a:xfrm>
            <a:off x="2400397" y="3227945"/>
            <a:ext cx="512040" cy="469423"/>
            <a:chOff x="2903337" y="4279032"/>
            <a:chExt cx="382519" cy="350682"/>
          </a:xfrm>
        </p:grpSpPr>
        <p:sp>
          <p:nvSpPr>
            <p:cNvPr id="1725" name="Google Shape;1725;g28d7a568423_1_1166"/>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28d7a568423_1_1166"/>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g28d7a568423_1_1166"/>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g28d7a568423_1_1166"/>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28d7a568423_1_1166"/>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28d7a568423_1_1166"/>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28d7a568423_1_1166"/>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28d7a568423_1_1166"/>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g28d7a568423_1_1166"/>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g28d7a568423_1_1166"/>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g28d7a568423_1_1166"/>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g28d7a568423_1_1166"/>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g28d7a568423_1_1166"/>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g28d7a568423_1_1166"/>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g28d7a568423_1_1166"/>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40" name="Google Shape;1740;g28d7a568423_1_1166"/>
          <p:cNvGrpSpPr/>
          <p:nvPr/>
        </p:nvGrpSpPr>
        <p:grpSpPr>
          <a:xfrm>
            <a:off x="2400385" y="2359016"/>
            <a:ext cx="512036" cy="400092"/>
            <a:chOff x="5626763" y="2013829"/>
            <a:chExt cx="351722" cy="274788"/>
          </a:xfrm>
        </p:grpSpPr>
        <p:sp>
          <p:nvSpPr>
            <p:cNvPr id="1741" name="Google Shape;1741;g28d7a568423_1_1166"/>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g28d7a568423_1_1166"/>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g28d7a568423_1_1166"/>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g28d7a568423_1_1166"/>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28d7a568423_1_1166"/>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28d7a568423_1_1166"/>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g28d7a568423_1_1166"/>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g28d7a568423_1_1166"/>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g28d7a568423_1_1166"/>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g28d7a568423_1_1166"/>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1" name="Google Shape;1751;g28d7a568423_1_1166"/>
          <p:cNvGrpSpPr/>
          <p:nvPr/>
        </p:nvGrpSpPr>
        <p:grpSpPr>
          <a:xfrm>
            <a:off x="2335114" y="1414480"/>
            <a:ext cx="642585" cy="427802"/>
            <a:chOff x="4629306" y="3409193"/>
            <a:chExt cx="367255" cy="244486"/>
          </a:xfrm>
        </p:grpSpPr>
        <p:sp>
          <p:nvSpPr>
            <p:cNvPr id="1752" name="Google Shape;1752;g28d7a568423_1_1166"/>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g28d7a568423_1_1166"/>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28d7a568423_1_1166"/>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g28d7a568423_1_1166"/>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g28d7a568423_1_1166"/>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28d7a568423_1_1166"/>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28d7a568423_1_1166"/>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28d7a568423_1_1166"/>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28d7a568423_1_1166"/>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28d7a568423_1_1166"/>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762" name="Google Shape;1762;g28d7a568423_1_1166"/>
          <p:cNvCxnSpPr/>
          <p:nvPr/>
        </p:nvCxnSpPr>
        <p:spPr>
          <a:xfrm>
            <a:off x="1046425" y="1126250"/>
            <a:ext cx="0" cy="3263400"/>
          </a:xfrm>
          <a:prstGeom prst="straightConnector1">
            <a:avLst/>
          </a:prstGeom>
          <a:noFill/>
          <a:ln cap="flat" cmpd="sng" w="38100">
            <a:solidFill>
              <a:schemeClr val="lt1"/>
            </a:solidFill>
            <a:prstDash val="solid"/>
            <a:round/>
            <a:headEnd len="med" w="med" type="oval"/>
            <a:tailEnd len="sm" w="sm" type="none"/>
          </a:ln>
        </p:spPr>
      </p:cxnSp>
      <p:cxnSp>
        <p:nvCxnSpPr>
          <p:cNvPr id="1763" name="Google Shape;1763;g28d7a568423_1_1166"/>
          <p:cNvCxnSpPr/>
          <p:nvPr/>
        </p:nvCxnSpPr>
        <p:spPr>
          <a:xfrm>
            <a:off x="1037575" y="438085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64" name="Google Shape;1764;g28d7a568423_1_1166"/>
          <p:cNvCxnSpPr/>
          <p:nvPr/>
        </p:nvCxnSpPr>
        <p:spPr>
          <a:xfrm>
            <a:off x="1037575" y="3466575"/>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65" name="Google Shape;1765;g28d7a568423_1_1166"/>
          <p:cNvCxnSpPr/>
          <p:nvPr/>
        </p:nvCxnSpPr>
        <p:spPr>
          <a:xfrm>
            <a:off x="1037575" y="255230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766" name="Google Shape;1766;g28d7a568423_1_1166"/>
          <p:cNvCxnSpPr/>
          <p:nvPr/>
        </p:nvCxnSpPr>
        <p:spPr>
          <a:xfrm>
            <a:off x="1037575" y="1638025"/>
            <a:ext cx="1099800" cy="0"/>
          </a:xfrm>
          <a:prstGeom prst="straightConnector1">
            <a:avLst/>
          </a:prstGeom>
          <a:noFill/>
          <a:ln cap="flat" cmpd="sng" w="38100">
            <a:solidFill>
              <a:schemeClr val="lt1"/>
            </a:solidFill>
            <a:prstDash val="solid"/>
            <a:round/>
            <a:headEnd len="sm" w="sm" type="none"/>
            <a:tailEnd len="med" w="med" type="oval"/>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g28d7a5685fc_17_631"/>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Create Dataset</a:t>
            </a:r>
            <a:endParaRPr/>
          </a:p>
        </p:txBody>
      </p:sp>
      <p:sp>
        <p:nvSpPr>
          <p:cNvPr id="1772" name="Google Shape;1772;g28d7a5685fc_17_631"/>
          <p:cNvSpPr/>
          <p:nvPr/>
        </p:nvSpPr>
        <p:spPr>
          <a:xfrm>
            <a:off x="285425" y="2008750"/>
            <a:ext cx="2336400" cy="18264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73" name="Google Shape;1773;g28d7a5685fc_17_631"/>
          <p:cNvPicPr preferRelativeResize="0"/>
          <p:nvPr/>
        </p:nvPicPr>
        <p:blipFill rotWithShape="1">
          <a:blip r:embed="rId3">
            <a:alphaModFix/>
          </a:blip>
          <a:srcRect b="0" l="16375" r="16374" t="0"/>
          <a:stretch/>
        </p:blipFill>
        <p:spPr>
          <a:xfrm>
            <a:off x="285425" y="2008750"/>
            <a:ext cx="2336401" cy="1826400"/>
          </a:xfrm>
          <a:prstGeom prst="rect">
            <a:avLst/>
          </a:prstGeom>
          <a:noFill/>
          <a:ln cap="flat" cmpd="sng" w="38100">
            <a:solidFill>
              <a:schemeClr val="accent6"/>
            </a:solidFill>
            <a:prstDash val="solid"/>
            <a:round/>
            <a:headEnd len="sm" w="sm" type="none"/>
            <a:tailEnd len="sm" w="sm" type="none"/>
          </a:ln>
        </p:spPr>
      </p:pic>
      <p:sp>
        <p:nvSpPr>
          <p:cNvPr id="1774" name="Google Shape;1774;g28d7a5685fc_17_631"/>
          <p:cNvSpPr/>
          <p:nvPr/>
        </p:nvSpPr>
        <p:spPr>
          <a:xfrm>
            <a:off x="3403800" y="1971700"/>
            <a:ext cx="2336400" cy="18264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75" name="Google Shape;1775;g28d7a5685fc_17_631"/>
          <p:cNvCxnSpPr/>
          <p:nvPr/>
        </p:nvCxnSpPr>
        <p:spPr>
          <a:xfrm>
            <a:off x="2621700" y="2921950"/>
            <a:ext cx="782100" cy="0"/>
          </a:xfrm>
          <a:prstGeom prst="straightConnector1">
            <a:avLst/>
          </a:prstGeom>
          <a:noFill/>
          <a:ln cap="flat" cmpd="sng" w="38100">
            <a:solidFill>
              <a:schemeClr val="accent6"/>
            </a:solidFill>
            <a:prstDash val="solid"/>
            <a:round/>
            <a:headEnd len="sm" w="sm" type="none"/>
            <a:tailEnd len="med" w="med" type="stealth"/>
          </a:ln>
        </p:spPr>
      </p:cxnSp>
      <p:cxnSp>
        <p:nvCxnSpPr>
          <p:cNvPr id="1776" name="Google Shape;1776;g28d7a5685fc_17_631"/>
          <p:cNvCxnSpPr/>
          <p:nvPr/>
        </p:nvCxnSpPr>
        <p:spPr>
          <a:xfrm>
            <a:off x="5740200" y="2921950"/>
            <a:ext cx="731700" cy="0"/>
          </a:xfrm>
          <a:prstGeom prst="straightConnector1">
            <a:avLst/>
          </a:prstGeom>
          <a:noFill/>
          <a:ln cap="flat" cmpd="sng" w="38100">
            <a:solidFill>
              <a:schemeClr val="accent2"/>
            </a:solidFill>
            <a:prstDash val="solid"/>
            <a:round/>
            <a:headEnd len="sm" w="sm" type="none"/>
            <a:tailEnd len="med" w="med" type="stealth"/>
          </a:ln>
        </p:spPr>
      </p:cxnSp>
      <p:pic>
        <p:nvPicPr>
          <p:cNvPr id="1777" name="Google Shape;1777;g28d7a5685fc_17_631"/>
          <p:cNvPicPr preferRelativeResize="0"/>
          <p:nvPr/>
        </p:nvPicPr>
        <p:blipFill rotWithShape="1">
          <a:blip r:embed="rId4">
            <a:alphaModFix/>
          </a:blip>
          <a:srcRect b="0" l="29999" r="-1956" t="0"/>
          <a:stretch/>
        </p:blipFill>
        <p:spPr>
          <a:xfrm>
            <a:off x="3403802" y="1971700"/>
            <a:ext cx="2336400" cy="1826400"/>
          </a:xfrm>
          <a:prstGeom prst="rect">
            <a:avLst/>
          </a:prstGeom>
          <a:noFill/>
          <a:ln>
            <a:noFill/>
          </a:ln>
        </p:spPr>
      </p:pic>
      <p:pic>
        <p:nvPicPr>
          <p:cNvPr id="1778" name="Google Shape;1778;g28d7a5685fc_17_631"/>
          <p:cNvPicPr preferRelativeResize="0"/>
          <p:nvPr/>
        </p:nvPicPr>
        <p:blipFill rotWithShape="1">
          <a:blip r:embed="rId5">
            <a:alphaModFix/>
          </a:blip>
          <a:srcRect b="0" l="3204" r="17662" t="0"/>
          <a:stretch/>
        </p:blipFill>
        <p:spPr>
          <a:xfrm>
            <a:off x="6471900" y="2027275"/>
            <a:ext cx="2336400" cy="1789350"/>
          </a:xfrm>
          <a:prstGeom prst="rect">
            <a:avLst/>
          </a:prstGeom>
          <a:noFill/>
          <a:ln cap="flat" cmpd="sng" w="38100">
            <a:solidFill>
              <a:schemeClr val="accent3"/>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g28d7a568423_1_1218"/>
          <p:cNvSpPr txBox="1"/>
          <p:nvPr>
            <p:ph type="title"/>
          </p:nvPr>
        </p:nvSpPr>
        <p:spPr>
          <a:xfrm>
            <a:off x="672000" y="543775"/>
            <a:ext cx="78000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Training pipeline</a:t>
            </a:r>
            <a:endParaRPr sz="1400">
              <a:solidFill>
                <a:srgbClr val="869FB1"/>
              </a:solidFill>
            </a:endParaRPr>
          </a:p>
        </p:txBody>
      </p:sp>
      <p:sp>
        <p:nvSpPr>
          <p:cNvPr id="1784" name="Google Shape;1784;g28d7a568423_1_1218"/>
          <p:cNvSpPr txBox="1"/>
          <p:nvPr>
            <p:ph type="title"/>
          </p:nvPr>
        </p:nvSpPr>
        <p:spPr>
          <a:xfrm>
            <a:off x="3041750" y="14144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Create dataset</a:t>
            </a:r>
            <a:endParaRPr sz="1400">
              <a:solidFill>
                <a:srgbClr val="869FB1"/>
              </a:solidFill>
            </a:endParaRPr>
          </a:p>
        </p:txBody>
      </p:sp>
      <p:sp>
        <p:nvSpPr>
          <p:cNvPr id="1785" name="Google Shape;1785;g28d7a568423_1_1218"/>
          <p:cNvSpPr txBox="1"/>
          <p:nvPr>
            <p:ph type="title"/>
          </p:nvPr>
        </p:nvSpPr>
        <p:spPr>
          <a:xfrm>
            <a:off x="3041750" y="2333575"/>
            <a:ext cx="46203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solidFill>
                  <a:schemeClr val="lt1"/>
                </a:solidFill>
              </a:rPr>
              <a:t>Generate spectrograms</a:t>
            </a:r>
            <a:endParaRPr sz="2400">
              <a:solidFill>
                <a:schemeClr val="lt1"/>
              </a:solidFill>
            </a:endParaRPr>
          </a:p>
        </p:txBody>
      </p:sp>
      <p:sp>
        <p:nvSpPr>
          <p:cNvPr id="1786" name="Google Shape;1786;g28d7a568423_1_1218"/>
          <p:cNvSpPr txBox="1"/>
          <p:nvPr>
            <p:ph type="title"/>
          </p:nvPr>
        </p:nvSpPr>
        <p:spPr>
          <a:xfrm>
            <a:off x="3041750" y="32526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Extract best time stamps</a:t>
            </a:r>
            <a:endParaRPr sz="1400">
              <a:solidFill>
                <a:srgbClr val="869FB1"/>
              </a:solidFill>
            </a:endParaRPr>
          </a:p>
        </p:txBody>
      </p:sp>
      <p:sp>
        <p:nvSpPr>
          <p:cNvPr id="1787" name="Google Shape;1787;g28d7a568423_1_1218"/>
          <p:cNvSpPr txBox="1"/>
          <p:nvPr>
            <p:ph type="title"/>
          </p:nvPr>
        </p:nvSpPr>
        <p:spPr>
          <a:xfrm>
            <a:off x="3041750" y="41717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 model</a:t>
            </a:r>
            <a:endParaRPr sz="1400">
              <a:solidFill>
                <a:srgbClr val="869FB1"/>
              </a:solidFill>
            </a:endParaRPr>
          </a:p>
        </p:txBody>
      </p:sp>
      <p:sp>
        <p:nvSpPr>
          <p:cNvPr id="1788" name="Google Shape;1788;g28d7a568423_1_1218"/>
          <p:cNvSpPr/>
          <p:nvPr/>
        </p:nvSpPr>
        <p:spPr>
          <a:xfrm>
            <a:off x="2400387" y="4166204"/>
            <a:ext cx="512052" cy="438946"/>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89" name="Google Shape;1789;g28d7a568423_1_1218"/>
          <p:cNvGrpSpPr/>
          <p:nvPr/>
        </p:nvGrpSpPr>
        <p:grpSpPr>
          <a:xfrm>
            <a:off x="2400397" y="3227932"/>
            <a:ext cx="512040" cy="469423"/>
            <a:chOff x="2903337" y="4279032"/>
            <a:chExt cx="382519" cy="350682"/>
          </a:xfrm>
        </p:grpSpPr>
        <p:sp>
          <p:nvSpPr>
            <p:cNvPr id="1790" name="Google Shape;1790;g28d7a568423_1_1218"/>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g28d7a568423_1_1218"/>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g28d7a568423_1_1218"/>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g28d7a568423_1_1218"/>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g28d7a568423_1_1218"/>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g28d7a568423_1_1218"/>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g28d7a568423_1_1218"/>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g28d7a568423_1_1218"/>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g28d7a568423_1_1218"/>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g28d7a568423_1_1218"/>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g28d7a568423_1_1218"/>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g28d7a568423_1_1218"/>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28d7a568423_1_1218"/>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28d7a568423_1_1218"/>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g28d7a568423_1_1218"/>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05" name="Google Shape;1805;g28d7a568423_1_1218"/>
          <p:cNvGrpSpPr/>
          <p:nvPr/>
        </p:nvGrpSpPr>
        <p:grpSpPr>
          <a:xfrm>
            <a:off x="2335133" y="2317858"/>
            <a:ext cx="642560" cy="502066"/>
            <a:chOff x="5626763" y="2013829"/>
            <a:chExt cx="351722" cy="274788"/>
          </a:xfrm>
        </p:grpSpPr>
        <p:sp>
          <p:nvSpPr>
            <p:cNvPr id="1806" name="Google Shape;1806;g28d7a568423_1_1218"/>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g28d7a568423_1_1218"/>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g28d7a568423_1_1218"/>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g28d7a568423_1_1218"/>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g28d7a568423_1_1218"/>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g28d7a568423_1_1218"/>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g28d7a568423_1_1218"/>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g28d7a568423_1_1218"/>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g28d7a568423_1_1218"/>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g28d7a568423_1_1218"/>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16" name="Google Shape;1816;g28d7a568423_1_1218"/>
          <p:cNvGrpSpPr/>
          <p:nvPr/>
        </p:nvGrpSpPr>
        <p:grpSpPr>
          <a:xfrm>
            <a:off x="2400384" y="1457924"/>
            <a:ext cx="512063" cy="340912"/>
            <a:chOff x="4629306" y="3409193"/>
            <a:chExt cx="367255" cy="244486"/>
          </a:xfrm>
        </p:grpSpPr>
        <p:sp>
          <p:nvSpPr>
            <p:cNvPr id="1817" name="Google Shape;1817;g28d7a568423_1_1218"/>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g28d7a568423_1_1218"/>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g28d7a568423_1_1218"/>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g28d7a568423_1_1218"/>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28d7a568423_1_1218"/>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28d7a568423_1_1218"/>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g28d7a568423_1_1218"/>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g28d7a568423_1_1218"/>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g28d7a568423_1_1218"/>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g28d7a568423_1_1218"/>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27" name="Google Shape;1827;g28d7a568423_1_1218"/>
          <p:cNvCxnSpPr/>
          <p:nvPr/>
        </p:nvCxnSpPr>
        <p:spPr>
          <a:xfrm>
            <a:off x="1046425" y="1126250"/>
            <a:ext cx="0" cy="3263400"/>
          </a:xfrm>
          <a:prstGeom prst="straightConnector1">
            <a:avLst/>
          </a:prstGeom>
          <a:noFill/>
          <a:ln cap="flat" cmpd="sng" w="38100">
            <a:solidFill>
              <a:schemeClr val="lt1"/>
            </a:solidFill>
            <a:prstDash val="solid"/>
            <a:round/>
            <a:headEnd len="med" w="med" type="oval"/>
            <a:tailEnd len="sm" w="sm" type="none"/>
          </a:ln>
        </p:spPr>
      </p:cxnSp>
      <p:cxnSp>
        <p:nvCxnSpPr>
          <p:cNvPr id="1828" name="Google Shape;1828;g28d7a568423_1_1218"/>
          <p:cNvCxnSpPr/>
          <p:nvPr/>
        </p:nvCxnSpPr>
        <p:spPr>
          <a:xfrm>
            <a:off x="1037575" y="438085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829" name="Google Shape;1829;g28d7a568423_1_1218"/>
          <p:cNvCxnSpPr/>
          <p:nvPr/>
        </p:nvCxnSpPr>
        <p:spPr>
          <a:xfrm>
            <a:off x="1037575" y="3466575"/>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830" name="Google Shape;1830;g28d7a568423_1_1218"/>
          <p:cNvCxnSpPr/>
          <p:nvPr/>
        </p:nvCxnSpPr>
        <p:spPr>
          <a:xfrm>
            <a:off x="1037575" y="255230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831" name="Google Shape;1831;g28d7a568423_1_1218"/>
          <p:cNvCxnSpPr/>
          <p:nvPr/>
        </p:nvCxnSpPr>
        <p:spPr>
          <a:xfrm>
            <a:off x="1037575" y="1638025"/>
            <a:ext cx="1099800" cy="0"/>
          </a:xfrm>
          <a:prstGeom prst="straightConnector1">
            <a:avLst/>
          </a:prstGeom>
          <a:noFill/>
          <a:ln cap="flat" cmpd="sng" w="38100">
            <a:solidFill>
              <a:schemeClr val="lt1"/>
            </a:solidFill>
            <a:prstDash val="solid"/>
            <a:round/>
            <a:headEnd len="sm" w="sm" type="none"/>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g28d7a568423_1_2680"/>
          <p:cNvSpPr/>
          <p:nvPr/>
        </p:nvSpPr>
        <p:spPr>
          <a:xfrm>
            <a:off x="285425" y="2008750"/>
            <a:ext cx="2336400" cy="18264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g28d7a568423_1_2680"/>
          <p:cNvSpPr/>
          <p:nvPr/>
        </p:nvSpPr>
        <p:spPr>
          <a:xfrm>
            <a:off x="3403800" y="1971700"/>
            <a:ext cx="2336400" cy="18264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g28d7a568423_1_268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Generate spectrograms</a:t>
            </a:r>
            <a:endParaRPr/>
          </a:p>
        </p:txBody>
      </p:sp>
      <p:pic>
        <p:nvPicPr>
          <p:cNvPr id="1839" name="Google Shape;1839;g28d7a568423_1_2680"/>
          <p:cNvPicPr preferRelativeResize="0"/>
          <p:nvPr/>
        </p:nvPicPr>
        <p:blipFill rotWithShape="1">
          <a:blip r:embed="rId3">
            <a:alphaModFix/>
          </a:blip>
          <a:srcRect b="0" l="0" r="0" t="0"/>
          <a:stretch/>
        </p:blipFill>
        <p:spPr>
          <a:xfrm>
            <a:off x="285425" y="2268849"/>
            <a:ext cx="2336399" cy="1306199"/>
          </a:xfrm>
          <a:prstGeom prst="rect">
            <a:avLst/>
          </a:prstGeom>
          <a:noFill/>
          <a:ln>
            <a:noFill/>
          </a:ln>
        </p:spPr>
      </p:pic>
      <p:pic>
        <p:nvPicPr>
          <p:cNvPr id="1840" name="Google Shape;1840;g28d7a568423_1_2680"/>
          <p:cNvPicPr preferRelativeResize="0"/>
          <p:nvPr/>
        </p:nvPicPr>
        <p:blipFill rotWithShape="1">
          <a:blip r:embed="rId4">
            <a:alphaModFix/>
          </a:blip>
          <a:srcRect b="0" l="27546" r="15994" t="0"/>
          <a:stretch/>
        </p:blipFill>
        <p:spPr>
          <a:xfrm>
            <a:off x="3403800" y="2395425"/>
            <a:ext cx="2336398" cy="1053051"/>
          </a:xfrm>
          <a:prstGeom prst="rect">
            <a:avLst/>
          </a:prstGeom>
          <a:noFill/>
          <a:ln>
            <a:noFill/>
          </a:ln>
        </p:spPr>
      </p:pic>
      <p:pic>
        <p:nvPicPr>
          <p:cNvPr id="1841" name="Google Shape;1841;g28d7a568423_1_2680"/>
          <p:cNvPicPr preferRelativeResize="0"/>
          <p:nvPr/>
        </p:nvPicPr>
        <p:blipFill rotWithShape="1">
          <a:blip r:embed="rId5">
            <a:alphaModFix/>
          </a:blip>
          <a:srcRect b="0" l="1899" r="2157" t="0"/>
          <a:stretch/>
        </p:blipFill>
        <p:spPr>
          <a:xfrm>
            <a:off x="6471900" y="2008750"/>
            <a:ext cx="2336400" cy="1826400"/>
          </a:xfrm>
          <a:prstGeom prst="roundRect">
            <a:avLst>
              <a:gd fmla="val 16667" name="adj"/>
            </a:avLst>
          </a:prstGeom>
          <a:noFill/>
          <a:ln cap="flat" cmpd="sng" w="38100">
            <a:solidFill>
              <a:schemeClr val="accent3"/>
            </a:solidFill>
            <a:prstDash val="solid"/>
            <a:round/>
            <a:headEnd len="sm" w="sm" type="none"/>
            <a:tailEnd len="sm" w="sm" type="none"/>
          </a:ln>
        </p:spPr>
      </p:pic>
      <p:sp>
        <p:nvSpPr>
          <p:cNvPr id="1842" name="Google Shape;1842;g28d7a568423_1_2680"/>
          <p:cNvSpPr/>
          <p:nvPr/>
        </p:nvSpPr>
        <p:spPr>
          <a:xfrm>
            <a:off x="285425" y="2008750"/>
            <a:ext cx="2336400" cy="18264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3" name="Google Shape;1843;g28d7a568423_1_2680"/>
          <p:cNvGrpSpPr/>
          <p:nvPr/>
        </p:nvGrpSpPr>
        <p:grpSpPr>
          <a:xfrm rot="585439">
            <a:off x="1504818" y="2076477"/>
            <a:ext cx="1260405" cy="1260405"/>
            <a:chOff x="1886400" y="1744950"/>
            <a:chExt cx="1425000" cy="1425000"/>
          </a:xfrm>
        </p:grpSpPr>
        <p:sp>
          <p:nvSpPr>
            <p:cNvPr id="1844" name="Google Shape;1844;g28d7a568423_1_2680"/>
            <p:cNvSpPr/>
            <p:nvPr/>
          </p:nvSpPr>
          <p:spPr>
            <a:xfrm>
              <a:off x="2209859" y="2068287"/>
              <a:ext cx="778200" cy="778500"/>
            </a:xfrm>
            <a:prstGeom prst="blockArc">
              <a:avLst>
                <a:gd fmla="val 15469579" name="adj1"/>
                <a:gd fmla="val 21569007" name="adj2"/>
                <a:gd fmla="val 10068"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g28d7a568423_1_2680"/>
            <p:cNvSpPr/>
            <p:nvPr/>
          </p:nvSpPr>
          <p:spPr>
            <a:xfrm>
              <a:off x="2050080" y="1908630"/>
              <a:ext cx="1097400" cy="1097400"/>
            </a:xfrm>
            <a:prstGeom prst="blockArc">
              <a:avLst>
                <a:gd fmla="val 15501329" name="adj1"/>
                <a:gd fmla="val 21578632" name="adj2"/>
                <a:gd fmla="val 7722"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g28d7a568423_1_2680"/>
            <p:cNvSpPr/>
            <p:nvPr/>
          </p:nvSpPr>
          <p:spPr>
            <a:xfrm>
              <a:off x="1886400" y="1744950"/>
              <a:ext cx="1425000" cy="1425000"/>
            </a:xfrm>
            <a:prstGeom prst="blockArc">
              <a:avLst>
                <a:gd fmla="val 15565497" name="adj1"/>
                <a:gd fmla="val 21584255" name="adj2"/>
                <a:gd fmla="val 5804"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47" name="Google Shape;1847;g28d7a568423_1_2680"/>
          <p:cNvCxnSpPr>
            <a:stCxn id="1842" idx="3"/>
            <a:endCxn id="1840" idx="1"/>
          </p:cNvCxnSpPr>
          <p:nvPr/>
        </p:nvCxnSpPr>
        <p:spPr>
          <a:xfrm>
            <a:off x="2621825" y="2921950"/>
            <a:ext cx="782100" cy="0"/>
          </a:xfrm>
          <a:prstGeom prst="straightConnector1">
            <a:avLst/>
          </a:prstGeom>
          <a:noFill/>
          <a:ln cap="flat" cmpd="sng" w="38100">
            <a:solidFill>
              <a:schemeClr val="accent6"/>
            </a:solidFill>
            <a:prstDash val="solid"/>
            <a:round/>
            <a:headEnd len="sm" w="sm" type="none"/>
            <a:tailEnd len="med" w="med" type="stealth"/>
          </a:ln>
        </p:spPr>
      </p:cxnSp>
      <p:cxnSp>
        <p:nvCxnSpPr>
          <p:cNvPr id="1848" name="Google Shape;1848;g28d7a568423_1_2680"/>
          <p:cNvCxnSpPr>
            <a:stCxn id="1840" idx="3"/>
            <a:endCxn id="1841" idx="1"/>
          </p:cNvCxnSpPr>
          <p:nvPr/>
        </p:nvCxnSpPr>
        <p:spPr>
          <a:xfrm>
            <a:off x="5740198" y="2921951"/>
            <a:ext cx="731700" cy="0"/>
          </a:xfrm>
          <a:prstGeom prst="straightConnector1">
            <a:avLst/>
          </a:prstGeom>
          <a:noFill/>
          <a:ln cap="flat" cmpd="sng" w="38100">
            <a:solidFill>
              <a:schemeClr val="accent2"/>
            </a:solidFill>
            <a:prstDash val="solid"/>
            <a:round/>
            <a:headEnd len="sm" w="sm" type="none"/>
            <a:tailEnd len="med" w="med" type="stealth"/>
          </a:ln>
        </p:spPr>
      </p:cxnSp>
      <p:sp>
        <p:nvSpPr>
          <p:cNvPr id="1849" name="Google Shape;1849;g28d7a568423_1_2680"/>
          <p:cNvSpPr txBox="1"/>
          <p:nvPr/>
        </p:nvSpPr>
        <p:spPr>
          <a:xfrm>
            <a:off x="12700" y="1397000"/>
            <a:ext cx="9144000" cy="304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g28d7a568423_1_1270"/>
          <p:cNvSpPr txBox="1"/>
          <p:nvPr>
            <p:ph type="title"/>
          </p:nvPr>
        </p:nvSpPr>
        <p:spPr>
          <a:xfrm>
            <a:off x="672000" y="543775"/>
            <a:ext cx="78000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Training pipeline</a:t>
            </a:r>
            <a:endParaRPr sz="1400">
              <a:solidFill>
                <a:srgbClr val="869FB1"/>
              </a:solidFill>
            </a:endParaRPr>
          </a:p>
        </p:txBody>
      </p:sp>
      <p:sp>
        <p:nvSpPr>
          <p:cNvPr id="1855" name="Google Shape;1855;g28d7a568423_1_1270"/>
          <p:cNvSpPr txBox="1"/>
          <p:nvPr>
            <p:ph type="title"/>
          </p:nvPr>
        </p:nvSpPr>
        <p:spPr>
          <a:xfrm>
            <a:off x="3041750" y="14144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Create dataset</a:t>
            </a:r>
            <a:endParaRPr sz="1400">
              <a:solidFill>
                <a:srgbClr val="869FB1"/>
              </a:solidFill>
            </a:endParaRPr>
          </a:p>
        </p:txBody>
      </p:sp>
      <p:sp>
        <p:nvSpPr>
          <p:cNvPr id="1856" name="Google Shape;1856;g28d7a568423_1_1270"/>
          <p:cNvSpPr txBox="1"/>
          <p:nvPr>
            <p:ph type="title"/>
          </p:nvPr>
        </p:nvSpPr>
        <p:spPr>
          <a:xfrm>
            <a:off x="3041750" y="2333575"/>
            <a:ext cx="46203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Generate spectrograms</a:t>
            </a:r>
            <a:endParaRPr sz="1400">
              <a:solidFill>
                <a:srgbClr val="869FB1"/>
              </a:solidFill>
            </a:endParaRPr>
          </a:p>
        </p:txBody>
      </p:sp>
      <p:sp>
        <p:nvSpPr>
          <p:cNvPr id="1857" name="Google Shape;1857;g28d7a568423_1_1270"/>
          <p:cNvSpPr txBox="1"/>
          <p:nvPr>
            <p:ph type="title"/>
          </p:nvPr>
        </p:nvSpPr>
        <p:spPr>
          <a:xfrm>
            <a:off x="3041750" y="3252675"/>
            <a:ext cx="50637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solidFill>
                  <a:schemeClr val="lt1"/>
                </a:solidFill>
              </a:rPr>
              <a:t>Extract best time stamps</a:t>
            </a:r>
            <a:endParaRPr sz="2400">
              <a:solidFill>
                <a:schemeClr val="lt1"/>
              </a:solidFill>
            </a:endParaRPr>
          </a:p>
        </p:txBody>
      </p:sp>
      <p:sp>
        <p:nvSpPr>
          <p:cNvPr id="1858" name="Google Shape;1858;g28d7a568423_1_1270"/>
          <p:cNvSpPr txBox="1"/>
          <p:nvPr>
            <p:ph type="title"/>
          </p:nvPr>
        </p:nvSpPr>
        <p:spPr>
          <a:xfrm>
            <a:off x="3041750" y="41717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 model</a:t>
            </a:r>
            <a:endParaRPr sz="1400">
              <a:solidFill>
                <a:srgbClr val="869FB1"/>
              </a:solidFill>
            </a:endParaRPr>
          </a:p>
        </p:txBody>
      </p:sp>
      <p:sp>
        <p:nvSpPr>
          <p:cNvPr id="1859" name="Google Shape;1859;g28d7a568423_1_1270"/>
          <p:cNvSpPr/>
          <p:nvPr/>
        </p:nvSpPr>
        <p:spPr>
          <a:xfrm>
            <a:off x="2400387" y="4166204"/>
            <a:ext cx="512052" cy="438946"/>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0" name="Google Shape;1860;g28d7a568423_1_1270"/>
          <p:cNvGrpSpPr/>
          <p:nvPr/>
        </p:nvGrpSpPr>
        <p:grpSpPr>
          <a:xfrm>
            <a:off x="2350338" y="3186970"/>
            <a:ext cx="612145" cy="561196"/>
            <a:chOff x="2903337" y="4279032"/>
            <a:chExt cx="382519" cy="350682"/>
          </a:xfrm>
        </p:grpSpPr>
        <p:sp>
          <p:nvSpPr>
            <p:cNvPr id="1861" name="Google Shape;1861;g28d7a568423_1_1270"/>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g28d7a568423_1_1270"/>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28d7a568423_1_1270"/>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28d7a568423_1_1270"/>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g28d7a568423_1_1270"/>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g28d7a568423_1_1270"/>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g28d7a568423_1_1270"/>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g28d7a568423_1_1270"/>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g28d7a568423_1_1270"/>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g28d7a568423_1_1270"/>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g28d7a568423_1_1270"/>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g28d7a568423_1_1270"/>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g28d7a568423_1_1270"/>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g28d7a568423_1_1270"/>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g28d7a568423_1_1270"/>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g28d7a568423_1_1270"/>
          <p:cNvGrpSpPr/>
          <p:nvPr/>
        </p:nvGrpSpPr>
        <p:grpSpPr>
          <a:xfrm>
            <a:off x="2400368" y="2368829"/>
            <a:ext cx="512071" cy="400119"/>
            <a:chOff x="5626763" y="2013829"/>
            <a:chExt cx="351722" cy="274788"/>
          </a:xfrm>
        </p:grpSpPr>
        <p:sp>
          <p:nvSpPr>
            <p:cNvPr id="1877" name="Google Shape;1877;g28d7a568423_1_1270"/>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g28d7a568423_1_1270"/>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28d7a568423_1_1270"/>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28d7a568423_1_1270"/>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g28d7a568423_1_1270"/>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g28d7a568423_1_1270"/>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g28d7a568423_1_1270"/>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g28d7a568423_1_1270"/>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g28d7a568423_1_1270"/>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g28d7a568423_1_1270"/>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7" name="Google Shape;1887;g28d7a568423_1_1270"/>
          <p:cNvGrpSpPr/>
          <p:nvPr/>
        </p:nvGrpSpPr>
        <p:grpSpPr>
          <a:xfrm>
            <a:off x="2400384" y="1457924"/>
            <a:ext cx="512063" cy="340912"/>
            <a:chOff x="4629306" y="3409193"/>
            <a:chExt cx="367255" cy="244486"/>
          </a:xfrm>
        </p:grpSpPr>
        <p:sp>
          <p:nvSpPr>
            <p:cNvPr id="1888" name="Google Shape;1888;g28d7a568423_1_1270"/>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g28d7a568423_1_1270"/>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g28d7a568423_1_1270"/>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g28d7a568423_1_1270"/>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g28d7a568423_1_1270"/>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g28d7a568423_1_1270"/>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g28d7a568423_1_1270"/>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28d7a568423_1_1270"/>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28d7a568423_1_1270"/>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g28d7a568423_1_1270"/>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898" name="Google Shape;1898;g28d7a568423_1_1270"/>
          <p:cNvCxnSpPr/>
          <p:nvPr/>
        </p:nvCxnSpPr>
        <p:spPr>
          <a:xfrm>
            <a:off x="1046425" y="1126250"/>
            <a:ext cx="0" cy="3263400"/>
          </a:xfrm>
          <a:prstGeom prst="straightConnector1">
            <a:avLst/>
          </a:prstGeom>
          <a:noFill/>
          <a:ln cap="flat" cmpd="sng" w="38100">
            <a:solidFill>
              <a:schemeClr val="lt1"/>
            </a:solidFill>
            <a:prstDash val="solid"/>
            <a:round/>
            <a:headEnd len="med" w="med" type="oval"/>
            <a:tailEnd len="sm" w="sm" type="none"/>
          </a:ln>
        </p:spPr>
      </p:cxnSp>
      <p:cxnSp>
        <p:nvCxnSpPr>
          <p:cNvPr id="1899" name="Google Shape;1899;g28d7a568423_1_1270"/>
          <p:cNvCxnSpPr/>
          <p:nvPr/>
        </p:nvCxnSpPr>
        <p:spPr>
          <a:xfrm>
            <a:off x="1037575" y="438085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900" name="Google Shape;1900;g28d7a568423_1_1270"/>
          <p:cNvCxnSpPr/>
          <p:nvPr/>
        </p:nvCxnSpPr>
        <p:spPr>
          <a:xfrm>
            <a:off x="1037575" y="3466575"/>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901" name="Google Shape;1901;g28d7a568423_1_1270"/>
          <p:cNvCxnSpPr/>
          <p:nvPr/>
        </p:nvCxnSpPr>
        <p:spPr>
          <a:xfrm>
            <a:off x="1037575" y="255230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1902" name="Google Shape;1902;g28d7a568423_1_1270"/>
          <p:cNvCxnSpPr/>
          <p:nvPr/>
        </p:nvCxnSpPr>
        <p:spPr>
          <a:xfrm>
            <a:off x="1037575" y="1638025"/>
            <a:ext cx="1099800" cy="0"/>
          </a:xfrm>
          <a:prstGeom prst="straightConnector1">
            <a:avLst/>
          </a:prstGeom>
          <a:noFill/>
          <a:ln cap="flat" cmpd="sng" w="38100">
            <a:solidFill>
              <a:schemeClr val="lt1"/>
            </a:solidFill>
            <a:prstDash val="solid"/>
            <a:round/>
            <a:headEnd len="sm" w="sm" type="none"/>
            <a:tailEnd len="med" w="med" type="oval"/>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pic>
        <p:nvPicPr>
          <p:cNvPr id="1907" name="Google Shape;1907;g28d7a568423_1_3023"/>
          <p:cNvPicPr preferRelativeResize="0"/>
          <p:nvPr/>
        </p:nvPicPr>
        <p:blipFill rotWithShape="1">
          <a:blip r:embed="rId3">
            <a:alphaModFix/>
          </a:blip>
          <a:srcRect b="0" l="0" r="0" t="0"/>
          <a:stretch/>
        </p:blipFill>
        <p:spPr>
          <a:xfrm>
            <a:off x="1457275" y="1290750"/>
            <a:ext cx="6229500" cy="3495000"/>
          </a:xfrm>
          <a:prstGeom prst="roundRect">
            <a:avLst>
              <a:gd fmla="val 7360" name="adj"/>
            </a:avLst>
          </a:prstGeom>
          <a:noFill/>
          <a:ln>
            <a:noFill/>
          </a:ln>
        </p:spPr>
      </p:pic>
      <p:sp>
        <p:nvSpPr>
          <p:cNvPr id="1908" name="Google Shape;1908;g28d7a568423_1_3023"/>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Extract best time stamps</a:t>
            </a:r>
            <a:endParaRPr/>
          </a:p>
        </p:txBody>
      </p:sp>
      <p:sp>
        <p:nvSpPr>
          <p:cNvPr id="1909" name="Google Shape;1909;g28d7a568423_1_3023"/>
          <p:cNvSpPr/>
          <p:nvPr/>
        </p:nvSpPr>
        <p:spPr>
          <a:xfrm>
            <a:off x="1378650" y="4166225"/>
            <a:ext cx="6386700" cy="427800"/>
          </a:xfrm>
          <a:prstGeom prst="roundRect">
            <a:avLst>
              <a:gd fmla="val 16667" name="adj"/>
            </a:avLst>
          </a:prstGeom>
          <a:solidFill>
            <a:srgbClr val="24FF00">
              <a:alpha val="21960"/>
            </a:srgbClr>
          </a:solidFill>
          <a:ln cap="flat" cmpd="sng" w="38100">
            <a:solidFill>
              <a:srgbClr val="24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g28d7a568423_1_3042"/>
          <p:cNvSpPr/>
          <p:nvPr/>
        </p:nvSpPr>
        <p:spPr>
          <a:xfrm>
            <a:off x="285425" y="2008750"/>
            <a:ext cx="2336400" cy="18264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5" name="Google Shape;1915;g28d7a568423_1_3042"/>
          <p:cNvPicPr preferRelativeResize="0"/>
          <p:nvPr/>
        </p:nvPicPr>
        <p:blipFill rotWithShape="1">
          <a:blip r:embed="rId3">
            <a:alphaModFix/>
          </a:blip>
          <a:srcRect b="0" l="0" r="0" t="0"/>
          <a:stretch/>
        </p:blipFill>
        <p:spPr>
          <a:xfrm>
            <a:off x="285425" y="2264250"/>
            <a:ext cx="2336399" cy="1310799"/>
          </a:xfrm>
          <a:prstGeom prst="rect">
            <a:avLst/>
          </a:prstGeom>
          <a:noFill/>
          <a:ln>
            <a:noFill/>
          </a:ln>
        </p:spPr>
      </p:pic>
      <p:sp>
        <p:nvSpPr>
          <p:cNvPr id="1916" name="Google Shape;1916;g28d7a568423_1_304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Extract best time stamps</a:t>
            </a:r>
            <a:endParaRPr/>
          </a:p>
        </p:txBody>
      </p:sp>
      <p:sp>
        <p:nvSpPr>
          <p:cNvPr id="1917" name="Google Shape;1917;g28d7a568423_1_3042"/>
          <p:cNvSpPr/>
          <p:nvPr/>
        </p:nvSpPr>
        <p:spPr>
          <a:xfrm>
            <a:off x="285425" y="2008750"/>
            <a:ext cx="2336400" cy="18264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18" name="Google Shape;1918;g28d7a568423_1_3042"/>
          <p:cNvGrpSpPr/>
          <p:nvPr/>
        </p:nvGrpSpPr>
        <p:grpSpPr>
          <a:xfrm rot="585439">
            <a:off x="1611293" y="1941552"/>
            <a:ext cx="1260405" cy="1260405"/>
            <a:chOff x="1886400" y="1744950"/>
            <a:chExt cx="1425000" cy="1425000"/>
          </a:xfrm>
        </p:grpSpPr>
        <p:sp>
          <p:nvSpPr>
            <p:cNvPr id="1919" name="Google Shape;1919;g28d7a568423_1_3042"/>
            <p:cNvSpPr/>
            <p:nvPr/>
          </p:nvSpPr>
          <p:spPr>
            <a:xfrm>
              <a:off x="2209859" y="2068287"/>
              <a:ext cx="778200" cy="778500"/>
            </a:xfrm>
            <a:prstGeom prst="blockArc">
              <a:avLst>
                <a:gd fmla="val 15469579" name="adj1"/>
                <a:gd fmla="val 21569007" name="adj2"/>
                <a:gd fmla="val 10068"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g28d7a568423_1_3042"/>
            <p:cNvSpPr/>
            <p:nvPr/>
          </p:nvSpPr>
          <p:spPr>
            <a:xfrm>
              <a:off x="2050080" y="1908630"/>
              <a:ext cx="1097400" cy="1097400"/>
            </a:xfrm>
            <a:prstGeom prst="blockArc">
              <a:avLst>
                <a:gd fmla="val 15501329" name="adj1"/>
                <a:gd fmla="val 21578632" name="adj2"/>
                <a:gd fmla="val 7722"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g28d7a568423_1_3042"/>
            <p:cNvSpPr/>
            <p:nvPr/>
          </p:nvSpPr>
          <p:spPr>
            <a:xfrm>
              <a:off x="1886400" y="1744950"/>
              <a:ext cx="1425000" cy="1425000"/>
            </a:xfrm>
            <a:prstGeom prst="blockArc">
              <a:avLst>
                <a:gd fmla="val 15565497" name="adj1"/>
                <a:gd fmla="val 21584255" name="adj2"/>
                <a:gd fmla="val 5804"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2" name="Google Shape;1922;g28d7a568423_1_3042"/>
          <p:cNvSpPr/>
          <p:nvPr/>
        </p:nvSpPr>
        <p:spPr>
          <a:xfrm>
            <a:off x="245525" y="3299650"/>
            <a:ext cx="2416200" cy="213000"/>
          </a:xfrm>
          <a:prstGeom prst="roundRect">
            <a:avLst>
              <a:gd fmla="val 16667" name="adj"/>
            </a:avLst>
          </a:prstGeom>
          <a:solidFill>
            <a:srgbClr val="24FF00">
              <a:alpha val="21960"/>
            </a:srgbClr>
          </a:solidFill>
          <a:ln cap="flat" cmpd="sng" w="38100">
            <a:solidFill>
              <a:srgbClr val="24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3" name="Google Shape;1923;g28d7a568423_1_3042"/>
          <p:cNvPicPr preferRelativeResize="0"/>
          <p:nvPr/>
        </p:nvPicPr>
        <p:blipFill rotWithShape="1">
          <a:blip r:embed="rId4">
            <a:alphaModFix/>
          </a:blip>
          <a:srcRect b="1679" l="3252" r="2459" t="48"/>
          <a:stretch/>
        </p:blipFill>
        <p:spPr>
          <a:xfrm>
            <a:off x="3398625" y="2006450"/>
            <a:ext cx="2336400" cy="1826400"/>
          </a:xfrm>
          <a:prstGeom prst="roundRect">
            <a:avLst>
              <a:gd fmla="val 16667" name="adj"/>
            </a:avLst>
          </a:prstGeom>
          <a:noFill/>
          <a:ln cap="flat" cmpd="sng" w="38100">
            <a:solidFill>
              <a:schemeClr val="accent2"/>
            </a:solidFill>
            <a:prstDash val="solid"/>
            <a:round/>
            <a:headEnd len="sm" w="sm" type="none"/>
            <a:tailEnd len="sm" w="sm" type="none"/>
          </a:ln>
        </p:spPr>
      </p:pic>
      <p:cxnSp>
        <p:nvCxnSpPr>
          <p:cNvPr id="1924" name="Google Shape;1924;g28d7a568423_1_3042"/>
          <p:cNvCxnSpPr>
            <a:stCxn id="1917" idx="3"/>
            <a:endCxn id="1923" idx="1"/>
          </p:cNvCxnSpPr>
          <p:nvPr/>
        </p:nvCxnSpPr>
        <p:spPr>
          <a:xfrm flipH="1" rot="10800000">
            <a:off x="2621825" y="2919550"/>
            <a:ext cx="776700" cy="2400"/>
          </a:xfrm>
          <a:prstGeom prst="straightConnector1">
            <a:avLst/>
          </a:prstGeom>
          <a:noFill/>
          <a:ln cap="flat" cmpd="sng" w="38100">
            <a:solidFill>
              <a:schemeClr val="accent6"/>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g28d7a568423_1_3062"/>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Extract best time stamps</a:t>
            </a:r>
            <a:endParaRPr/>
          </a:p>
        </p:txBody>
      </p:sp>
      <p:pic>
        <p:nvPicPr>
          <p:cNvPr id="1930" name="Google Shape;1930;g28d7a568423_1_3062"/>
          <p:cNvPicPr preferRelativeResize="0"/>
          <p:nvPr/>
        </p:nvPicPr>
        <p:blipFill rotWithShape="1">
          <a:blip r:embed="rId3">
            <a:alphaModFix/>
          </a:blip>
          <a:srcRect b="1679" l="3252" r="2459" t="48"/>
          <a:stretch/>
        </p:blipFill>
        <p:spPr>
          <a:xfrm>
            <a:off x="2427000" y="1305050"/>
            <a:ext cx="4290000" cy="3353400"/>
          </a:xfrm>
          <a:prstGeom prst="roundRect">
            <a:avLst>
              <a:gd fmla="val 16667" name="adj"/>
            </a:avLst>
          </a:prstGeom>
          <a:noFill/>
          <a:ln cap="flat" cmpd="sng" w="38100">
            <a:solidFill>
              <a:schemeClr val="accent2"/>
            </a:solidFill>
            <a:prstDash val="solid"/>
            <a:round/>
            <a:headEnd len="sm" w="sm" type="none"/>
            <a:tailEnd len="sm" w="sm" type="none"/>
          </a:ln>
        </p:spPr>
      </p:pic>
      <p:sp>
        <p:nvSpPr>
          <p:cNvPr id="1931" name="Google Shape;1931;g28d7a568423_1_3062"/>
          <p:cNvSpPr txBox="1"/>
          <p:nvPr/>
        </p:nvSpPr>
        <p:spPr>
          <a:xfrm>
            <a:off x="2852150" y="1722500"/>
            <a:ext cx="3533100" cy="6009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932" name="Google Shape;1932;g28d7a568423_1_3062"/>
          <p:cNvSpPr/>
          <p:nvPr/>
        </p:nvSpPr>
        <p:spPr>
          <a:xfrm>
            <a:off x="4422475" y="1802625"/>
            <a:ext cx="104100" cy="1041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33" name="Google Shape;1933;g28d7a568423_1_3062"/>
          <p:cNvCxnSpPr>
            <a:stCxn id="1932" idx="4"/>
          </p:cNvCxnSpPr>
          <p:nvPr/>
        </p:nvCxnSpPr>
        <p:spPr>
          <a:xfrm>
            <a:off x="4474525" y="1906725"/>
            <a:ext cx="3900" cy="2435700"/>
          </a:xfrm>
          <a:prstGeom prst="straightConnector1">
            <a:avLst/>
          </a:prstGeom>
          <a:noFill/>
          <a:ln cap="flat" cmpd="sng" w="19050">
            <a:solidFill>
              <a:schemeClr val="accent6"/>
            </a:solidFill>
            <a:prstDash val="dash"/>
            <a:round/>
            <a:headEnd len="sm" w="sm" type="none"/>
            <a:tailEnd len="sm" w="sm" type="none"/>
          </a:ln>
        </p:spPr>
      </p:cxnSp>
      <p:sp>
        <p:nvSpPr>
          <p:cNvPr id="1934" name="Google Shape;1934;g28d7a568423_1_3062"/>
          <p:cNvSpPr txBox="1"/>
          <p:nvPr/>
        </p:nvSpPr>
        <p:spPr>
          <a:xfrm>
            <a:off x="3357400" y="1722500"/>
            <a:ext cx="1491000" cy="26199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935" name="Google Shape;1935;g28d7a568423_1_3062"/>
          <p:cNvSpPr txBox="1"/>
          <p:nvPr/>
        </p:nvSpPr>
        <p:spPr>
          <a:xfrm>
            <a:off x="3357400" y="1722500"/>
            <a:ext cx="1491000" cy="6009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sp>
        <p:nvSpPr>
          <p:cNvPr id="1936" name="Google Shape;1936;g28d7a568423_1_3062"/>
          <p:cNvSpPr/>
          <p:nvPr/>
        </p:nvSpPr>
        <p:spPr>
          <a:xfrm>
            <a:off x="279415" y="2422345"/>
            <a:ext cx="1406100" cy="10995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7" name="Google Shape;1937;g28d7a568423_1_3062"/>
          <p:cNvPicPr preferRelativeResize="0"/>
          <p:nvPr/>
        </p:nvPicPr>
        <p:blipFill rotWithShape="1">
          <a:blip r:embed="rId4">
            <a:alphaModFix/>
          </a:blip>
          <a:srcRect b="0" l="0" r="0" t="0"/>
          <a:stretch/>
        </p:blipFill>
        <p:spPr>
          <a:xfrm>
            <a:off x="279415" y="2576125"/>
            <a:ext cx="1406244" cy="788946"/>
          </a:xfrm>
          <a:prstGeom prst="rect">
            <a:avLst/>
          </a:prstGeom>
          <a:noFill/>
          <a:ln>
            <a:noFill/>
          </a:ln>
        </p:spPr>
      </p:pic>
      <p:sp>
        <p:nvSpPr>
          <p:cNvPr id="1938" name="Google Shape;1938;g28d7a568423_1_3062"/>
          <p:cNvSpPr/>
          <p:nvPr/>
        </p:nvSpPr>
        <p:spPr>
          <a:xfrm>
            <a:off x="279415" y="2422345"/>
            <a:ext cx="1406100" cy="1099500"/>
          </a:xfrm>
          <a:prstGeom prst="roundRect">
            <a:avLst>
              <a:gd fmla="val 16667" name="adj"/>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9" name="Google Shape;1939;g28d7a568423_1_3062"/>
          <p:cNvGrpSpPr/>
          <p:nvPr/>
        </p:nvGrpSpPr>
        <p:grpSpPr>
          <a:xfrm rot="586001">
            <a:off x="1077362" y="2382249"/>
            <a:ext cx="758549" cy="758525"/>
            <a:chOff x="1886400" y="1744950"/>
            <a:chExt cx="1425000" cy="1425000"/>
          </a:xfrm>
        </p:grpSpPr>
        <p:sp>
          <p:nvSpPr>
            <p:cNvPr id="1940" name="Google Shape;1940;g28d7a568423_1_3062"/>
            <p:cNvSpPr/>
            <p:nvPr/>
          </p:nvSpPr>
          <p:spPr>
            <a:xfrm>
              <a:off x="2209859" y="2068287"/>
              <a:ext cx="778200" cy="778500"/>
            </a:xfrm>
            <a:prstGeom prst="blockArc">
              <a:avLst>
                <a:gd fmla="val 15469579" name="adj1"/>
                <a:gd fmla="val 21569007" name="adj2"/>
                <a:gd fmla="val 10068"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g28d7a568423_1_3062"/>
            <p:cNvSpPr/>
            <p:nvPr/>
          </p:nvSpPr>
          <p:spPr>
            <a:xfrm>
              <a:off x="2050080" y="1908630"/>
              <a:ext cx="1097400" cy="1097400"/>
            </a:xfrm>
            <a:prstGeom prst="blockArc">
              <a:avLst>
                <a:gd fmla="val 15501329" name="adj1"/>
                <a:gd fmla="val 21578632" name="adj2"/>
                <a:gd fmla="val 7722"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g28d7a568423_1_3062"/>
            <p:cNvSpPr/>
            <p:nvPr/>
          </p:nvSpPr>
          <p:spPr>
            <a:xfrm>
              <a:off x="1886400" y="1744950"/>
              <a:ext cx="1425000" cy="1425000"/>
            </a:xfrm>
            <a:prstGeom prst="blockArc">
              <a:avLst>
                <a:gd fmla="val 15565497" name="adj1"/>
                <a:gd fmla="val 21584255" name="adj2"/>
                <a:gd fmla="val 5804"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43" name="Google Shape;1943;g28d7a568423_1_3062"/>
          <p:cNvSpPr/>
          <p:nvPr/>
        </p:nvSpPr>
        <p:spPr>
          <a:xfrm>
            <a:off x="255400" y="3199313"/>
            <a:ext cx="1454400" cy="128100"/>
          </a:xfrm>
          <a:prstGeom prst="roundRect">
            <a:avLst>
              <a:gd fmla="val 16667" name="adj"/>
            </a:avLst>
          </a:prstGeom>
          <a:solidFill>
            <a:srgbClr val="24FF00">
              <a:alpha val="21960"/>
            </a:srgbClr>
          </a:solidFill>
          <a:ln cap="flat" cmpd="sng" w="38100">
            <a:solidFill>
              <a:srgbClr val="24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44" name="Google Shape;1944;g28d7a568423_1_3062"/>
          <p:cNvCxnSpPr>
            <a:stCxn id="1938" idx="3"/>
            <a:endCxn id="1930" idx="1"/>
          </p:cNvCxnSpPr>
          <p:nvPr/>
        </p:nvCxnSpPr>
        <p:spPr>
          <a:xfrm>
            <a:off x="1685515" y="2972095"/>
            <a:ext cx="741600" cy="9600"/>
          </a:xfrm>
          <a:prstGeom prst="straightConnector1">
            <a:avLst/>
          </a:prstGeom>
          <a:noFill/>
          <a:ln cap="flat" cmpd="sng" w="38100">
            <a:solidFill>
              <a:schemeClr val="accent6"/>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93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93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193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93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93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19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8" name="Shape 1948"/>
        <p:cNvGrpSpPr/>
        <p:nvPr/>
      </p:nvGrpSpPr>
      <p:grpSpPr>
        <a:xfrm>
          <a:off x="0" y="0"/>
          <a:ext cx="0" cy="0"/>
          <a:chOff x="0" y="0"/>
          <a:chExt cx="0" cy="0"/>
        </a:xfrm>
      </p:grpSpPr>
      <p:sp>
        <p:nvSpPr>
          <p:cNvPr id="1949" name="Google Shape;1949;g28d7a568423_1_3079"/>
          <p:cNvSpPr/>
          <p:nvPr/>
        </p:nvSpPr>
        <p:spPr>
          <a:xfrm>
            <a:off x="285425" y="2008750"/>
            <a:ext cx="2336400" cy="18264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0" name="Google Shape;1950;g28d7a568423_1_3079"/>
          <p:cNvPicPr preferRelativeResize="0"/>
          <p:nvPr/>
        </p:nvPicPr>
        <p:blipFill rotWithShape="1">
          <a:blip r:embed="rId3">
            <a:alphaModFix/>
          </a:blip>
          <a:srcRect b="0" l="0" r="0" t="0"/>
          <a:stretch/>
        </p:blipFill>
        <p:spPr>
          <a:xfrm>
            <a:off x="285425" y="2264250"/>
            <a:ext cx="2336399" cy="1310799"/>
          </a:xfrm>
          <a:prstGeom prst="rect">
            <a:avLst/>
          </a:prstGeom>
          <a:noFill/>
          <a:ln>
            <a:noFill/>
          </a:ln>
        </p:spPr>
      </p:pic>
      <p:sp>
        <p:nvSpPr>
          <p:cNvPr id="1951" name="Google Shape;1951;g28d7a568423_1_3079"/>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Extract best time stamps</a:t>
            </a:r>
            <a:endParaRPr/>
          </a:p>
        </p:txBody>
      </p:sp>
      <p:sp>
        <p:nvSpPr>
          <p:cNvPr id="1952" name="Google Shape;1952;g28d7a568423_1_3079"/>
          <p:cNvSpPr/>
          <p:nvPr/>
        </p:nvSpPr>
        <p:spPr>
          <a:xfrm>
            <a:off x="285425" y="2008750"/>
            <a:ext cx="2336400" cy="18264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g28d7a568423_1_3079"/>
          <p:cNvSpPr/>
          <p:nvPr/>
        </p:nvSpPr>
        <p:spPr>
          <a:xfrm>
            <a:off x="245525" y="3299650"/>
            <a:ext cx="2416200" cy="213000"/>
          </a:xfrm>
          <a:prstGeom prst="roundRect">
            <a:avLst>
              <a:gd fmla="val 16667" name="adj"/>
            </a:avLst>
          </a:prstGeom>
          <a:solidFill>
            <a:srgbClr val="24FF00">
              <a:alpha val="21960"/>
            </a:srgbClr>
          </a:solidFill>
          <a:ln cap="flat" cmpd="sng" w="38100">
            <a:solidFill>
              <a:srgbClr val="24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4" name="Google Shape;1954;g28d7a568423_1_3079"/>
          <p:cNvPicPr preferRelativeResize="0"/>
          <p:nvPr/>
        </p:nvPicPr>
        <p:blipFill rotWithShape="1">
          <a:blip r:embed="rId4">
            <a:alphaModFix/>
          </a:blip>
          <a:srcRect b="1679" l="3252" r="2459" t="48"/>
          <a:stretch/>
        </p:blipFill>
        <p:spPr>
          <a:xfrm>
            <a:off x="3398625" y="2006450"/>
            <a:ext cx="2336400" cy="1826400"/>
          </a:xfrm>
          <a:prstGeom prst="roundRect">
            <a:avLst>
              <a:gd fmla="val 16667" name="adj"/>
            </a:avLst>
          </a:prstGeom>
          <a:noFill/>
          <a:ln cap="flat" cmpd="sng" w="38100">
            <a:solidFill>
              <a:schemeClr val="accent2"/>
            </a:solidFill>
            <a:prstDash val="solid"/>
            <a:round/>
            <a:headEnd len="sm" w="sm" type="none"/>
            <a:tailEnd len="sm" w="sm" type="none"/>
          </a:ln>
        </p:spPr>
      </p:pic>
      <p:cxnSp>
        <p:nvCxnSpPr>
          <p:cNvPr id="1955" name="Google Shape;1955;g28d7a568423_1_3079"/>
          <p:cNvCxnSpPr>
            <a:stCxn id="1952" idx="3"/>
            <a:endCxn id="1954" idx="1"/>
          </p:cNvCxnSpPr>
          <p:nvPr/>
        </p:nvCxnSpPr>
        <p:spPr>
          <a:xfrm flipH="1" rot="10800000">
            <a:off x="2621825" y="2919550"/>
            <a:ext cx="776700" cy="2400"/>
          </a:xfrm>
          <a:prstGeom prst="straightConnector1">
            <a:avLst/>
          </a:prstGeom>
          <a:noFill/>
          <a:ln cap="flat" cmpd="sng" w="38100">
            <a:solidFill>
              <a:schemeClr val="accent6"/>
            </a:solidFill>
            <a:prstDash val="solid"/>
            <a:round/>
            <a:headEnd len="sm" w="sm" type="none"/>
            <a:tailEnd len="med" w="med" type="stealth"/>
          </a:ln>
        </p:spPr>
      </p:cxnSp>
      <p:grpSp>
        <p:nvGrpSpPr>
          <p:cNvPr id="1956" name="Google Shape;1956;g28d7a568423_1_3079"/>
          <p:cNvGrpSpPr/>
          <p:nvPr/>
        </p:nvGrpSpPr>
        <p:grpSpPr>
          <a:xfrm rot="585439">
            <a:off x="1611293" y="1941552"/>
            <a:ext cx="1260405" cy="1260405"/>
            <a:chOff x="1886400" y="1744950"/>
            <a:chExt cx="1425000" cy="1425000"/>
          </a:xfrm>
        </p:grpSpPr>
        <p:sp>
          <p:nvSpPr>
            <p:cNvPr id="1957" name="Google Shape;1957;g28d7a568423_1_3079"/>
            <p:cNvSpPr/>
            <p:nvPr/>
          </p:nvSpPr>
          <p:spPr>
            <a:xfrm>
              <a:off x="2209859" y="2068287"/>
              <a:ext cx="778200" cy="778500"/>
            </a:xfrm>
            <a:prstGeom prst="blockArc">
              <a:avLst>
                <a:gd fmla="val 15469579" name="adj1"/>
                <a:gd fmla="val 21569007" name="adj2"/>
                <a:gd fmla="val 10068"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28d7a568423_1_3079"/>
            <p:cNvSpPr/>
            <p:nvPr/>
          </p:nvSpPr>
          <p:spPr>
            <a:xfrm>
              <a:off x="2050080" y="1908630"/>
              <a:ext cx="1097400" cy="1097400"/>
            </a:xfrm>
            <a:prstGeom prst="blockArc">
              <a:avLst>
                <a:gd fmla="val 15501329" name="adj1"/>
                <a:gd fmla="val 21578632" name="adj2"/>
                <a:gd fmla="val 7722"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28d7a568423_1_3079"/>
            <p:cNvSpPr/>
            <p:nvPr/>
          </p:nvSpPr>
          <p:spPr>
            <a:xfrm>
              <a:off x="1886400" y="1744950"/>
              <a:ext cx="1425000" cy="1425000"/>
            </a:xfrm>
            <a:prstGeom prst="blockArc">
              <a:avLst>
                <a:gd fmla="val 15565497" name="adj1"/>
                <a:gd fmla="val 21584255" name="adj2"/>
                <a:gd fmla="val 5804"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60" name="Google Shape;1960;g28d7a568423_1_3079"/>
          <p:cNvSpPr txBox="1"/>
          <p:nvPr/>
        </p:nvSpPr>
        <p:spPr>
          <a:xfrm>
            <a:off x="3999275" y="2231700"/>
            <a:ext cx="698400" cy="1429500"/>
          </a:xfrm>
          <a:prstGeom prst="rect">
            <a:avLst/>
          </a:prstGeom>
          <a:solidFill>
            <a:srgbClr val="009EFF">
              <a:alpha val="19607"/>
            </a:srgbClr>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Light"/>
              <a:ea typeface="Nunito Light"/>
              <a:cs typeface="Nunito Light"/>
              <a:sym typeface="Nunito Light"/>
            </a:endParaRPr>
          </a:p>
        </p:txBody>
      </p:sp>
      <p:pic>
        <p:nvPicPr>
          <p:cNvPr id="1961" name="Google Shape;1961;g28d7a568423_1_3079"/>
          <p:cNvPicPr preferRelativeResize="0"/>
          <p:nvPr/>
        </p:nvPicPr>
        <p:blipFill rotWithShape="1">
          <a:blip r:embed="rId5">
            <a:alphaModFix/>
          </a:blip>
          <a:srcRect b="0" l="2323" r="3229" t="0"/>
          <a:stretch/>
        </p:blipFill>
        <p:spPr>
          <a:xfrm>
            <a:off x="6471875" y="1991900"/>
            <a:ext cx="2336400" cy="1855500"/>
          </a:xfrm>
          <a:prstGeom prst="roundRect">
            <a:avLst>
              <a:gd fmla="val 16667" name="adj"/>
            </a:avLst>
          </a:prstGeom>
          <a:noFill/>
          <a:ln cap="flat" cmpd="sng" w="38100">
            <a:solidFill>
              <a:schemeClr val="accent3"/>
            </a:solidFill>
            <a:prstDash val="solid"/>
            <a:round/>
            <a:headEnd len="sm" w="sm" type="none"/>
            <a:tailEnd len="sm" w="sm" type="none"/>
          </a:ln>
        </p:spPr>
      </p:pic>
      <p:cxnSp>
        <p:nvCxnSpPr>
          <p:cNvPr id="1962" name="Google Shape;1962;g28d7a568423_1_3079"/>
          <p:cNvCxnSpPr/>
          <p:nvPr/>
        </p:nvCxnSpPr>
        <p:spPr>
          <a:xfrm>
            <a:off x="5740200" y="2921950"/>
            <a:ext cx="731700" cy="0"/>
          </a:xfrm>
          <a:prstGeom prst="straightConnector1">
            <a:avLst/>
          </a:prstGeom>
          <a:noFill/>
          <a:ln cap="flat" cmpd="sng" w="38100">
            <a:solidFill>
              <a:schemeClr val="accent2"/>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g28d7a568423_1_1322"/>
          <p:cNvSpPr txBox="1"/>
          <p:nvPr>
            <p:ph type="title"/>
          </p:nvPr>
        </p:nvSpPr>
        <p:spPr>
          <a:xfrm>
            <a:off x="672000" y="543775"/>
            <a:ext cx="78000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Training pipeline</a:t>
            </a:r>
            <a:endParaRPr sz="1400">
              <a:solidFill>
                <a:srgbClr val="869FB1"/>
              </a:solidFill>
            </a:endParaRPr>
          </a:p>
        </p:txBody>
      </p:sp>
      <p:sp>
        <p:nvSpPr>
          <p:cNvPr id="1968" name="Google Shape;1968;g28d7a568423_1_1322"/>
          <p:cNvSpPr txBox="1"/>
          <p:nvPr>
            <p:ph type="title"/>
          </p:nvPr>
        </p:nvSpPr>
        <p:spPr>
          <a:xfrm>
            <a:off x="3041750" y="14144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Create dataset</a:t>
            </a:r>
            <a:endParaRPr sz="1400">
              <a:solidFill>
                <a:srgbClr val="869FB1"/>
              </a:solidFill>
            </a:endParaRPr>
          </a:p>
        </p:txBody>
      </p:sp>
      <p:sp>
        <p:nvSpPr>
          <p:cNvPr id="1969" name="Google Shape;1969;g28d7a568423_1_1322"/>
          <p:cNvSpPr txBox="1"/>
          <p:nvPr>
            <p:ph type="title"/>
          </p:nvPr>
        </p:nvSpPr>
        <p:spPr>
          <a:xfrm>
            <a:off x="3041750" y="2333575"/>
            <a:ext cx="46203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Generate spectrograms</a:t>
            </a:r>
            <a:endParaRPr sz="1400">
              <a:solidFill>
                <a:srgbClr val="869FB1"/>
              </a:solidFill>
            </a:endParaRPr>
          </a:p>
        </p:txBody>
      </p:sp>
      <p:sp>
        <p:nvSpPr>
          <p:cNvPr id="1970" name="Google Shape;1970;g28d7a568423_1_1322"/>
          <p:cNvSpPr txBox="1"/>
          <p:nvPr>
            <p:ph type="title"/>
          </p:nvPr>
        </p:nvSpPr>
        <p:spPr>
          <a:xfrm>
            <a:off x="3041750" y="3252675"/>
            <a:ext cx="50637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400">
                <a:solidFill>
                  <a:srgbClr val="869FB1"/>
                </a:solidFill>
              </a:rPr>
              <a:t>Extract best time stamps</a:t>
            </a:r>
            <a:endParaRPr sz="1400">
              <a:solidFill>
                <a:srgbClr val="869FB1"/>
              </a:solidFill>
            </a:endParaRPr>
          </a:p>
        </p:txBody>
      </p:sp>
      <p:sp>
        <p:nvSpPr>
          <p:cNvPr id="1971" name="Google Shape;1971;g28d7a568423_1_1322"/>
          <p:cNvSpPr txBox="1"/>
          <p:nvPr>
            <p:ph type="title"/>
          </p:nvPr>
        </p:nvSpPr>
        <p:spPr>
          <a:xfrm>
            <a:off x="3041750" y="4171775"/>
            <a:ext cx="3724800" cy="42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2400">
                <a:solidFill>
                  <a:schemeClr val="lt1"/>
                </a:solidFill>
              </a:rPr>
              <a:t>Train model</a:t>
            </a:r>
            <a:endParaRPr sz="2400">
              <a:solidFill>
                <a:schemeClr val="lt1"/>
              </a:solidFill>
            </a:endParaRPr>
          </a:p>
        </p:txBody>
      </p:sp>
      <p:sp>
        <p:nvSpPr>
          <p:cNvPr id="1972" name="Google Shape;1972;g28d7a568423_1_1322"/>
          <p:cNvSpPr/>
          <p:nvPr/>
        </p:nvSpPr>
        <p:spPr>
          <a:xfrm>
            <a:off x="2350348" y="4123325"/>
            <a:ext cx="612130" cy="524712"/>
          </a:xfrm>
          <a:custGeom>
            <a:rect b="b" l="l" r="r" t="t"/>
            <a:pathLst>
              <a:path extrusionOk="0" h="9799" w="11431">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73" name="Google Shape;1973;g28d7a568423_1_1322"/>
          <p:cNvGrpSpPr/>
          <p:nvPr/>
        </p:nvGrpSpPr>
        <p:grpSpPr>
          <a:xfrm>
            <a:off x="2400370" y="3231847"/>
            <a:ext cx="512078" cy="469458"/>
            <a:chOff x="2903337" y="4279032"/>
            <a:chExt cx="382519" cy="350682"/>
          </a:xfrm>
        </p:grpSpPr>
        <p:sp>
          <p:nvSpPr>
            <p:cNvPr id="1974" name="Google Shape;1974;g28d7a568423_1_1322"/>
            <p:cNvSpPr/>
            <p:nvPr/>
          </p:nvSpPr>
          <p:spPr>
            <a:xfrm>
              <a:off x="2966979" y="4320570"/>
              <a:ext cx="202248" cy="184183"/>
            </a:xfrm>
            <a:custGeom>
              <a:rect b="b" l="l" r="r" t="t"/>
              <a:pathLst>
                <a:path extrusionOk="0" h="5791" w="6359">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28d7a568423_1_1322"/>
            <p:cNvSpPr/>
            <p:nvPr/>
          </p:nvSpPr>
          <p:spPr>
            <a:xfrm>
              <a:off x="2903337" y="4279032"/>
              <a:ext cx="382519" cy="350682"/>
            </a:xfrm>
            <a:custGeom>
              <a:rect b="b" l="l" r="r" t="t"/>
              <a:pathLst>
                <a:path extrusionOk="0" h="11026" w="12027">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28d7a568423_1_1322"/>
            <p:cNvSpPr/>
            <p:nvPr/>
          </p:nvSpPr>
          <p:spPr>
            <a:xfrm>
              <a:off x="2937814" y="4300215"/>
              <a:ext cx="11768" cy="11418"/>
            </a:xfrm>
            <a:custGeom>
              <a:rect b="b" l="l" r="r" t="t"/>
              <a:pathLst>
                <a:path extrusionOk="0" h="359" w="37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28d7a568423_1_1322"/>
            <p:cNvSpPr/>
            <p:nvPr/>
          </p:nvSpPr>
          <p:spPr>
            <a:xfrm>
              <a:off x="2952572" y="4300215"/>
              <a:ext cx="11386" cy="11418"/>
            </a:xfrm>
            <a:custGeom>
              <a:rect b="b" l="l" r="r" t="t"/>
              <a:pathLst>
                <a:path extrusionOk="0" h="359" w="358">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28d7a568423_1_1322"/>
            <p:cNvSpPr/>
            <p:nvPr/>
          </p:nvSpPr>
          <p:spPr>
            <a:xfrm>
              <a:off x="2967361" y="4300215"/>
              <a:ext cx="11386" cy="11418"/>
            </a:xfrm>
            <a:custGeom>
              <a:rect b="b" l="l" r="r" t="t"/>
              <a:pathLst>
                <a:path extrusionOk="0" h="359" w="358">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28d7a568423_1_1322"/>
            <p:cNvSpPr/>
            <p:nvPr/>
          </p:nvSpPr>
          <p:spPr>
            <a:xfrm>
              <a:off x="3016563" y="4424063"/>
              <a:ext cx="11418" cy="11386"/>
            </a:xfrm>
            <a:custGeom>
              <a:rect b="b" l="l" r="r" t="t"/>
              <a:pathLst>
                <a:path extrusionOk="0" h="358" w="359">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28d7a568423_1_1322"/>
            <p:cNvSpPr/>
            <p:nvPr/>
          </p:nvSpPr>
          <p:spPr>
            <a:xfrm>
              <a:off x="3016563" y="4442606"/>
              <a:ext cx="11418" cy="11386"/>
            </a:xfrm>
            <a:custGeom>
              <a:rect b="b" l="l" r="r" t="t"/>
              <a:pathLst>
                <a:path extrusionOk="0" h="358" w="359">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28d7a568423_1_1322"/>
            <p:cNvSpPr/>
            <p:nvPr/>
          </p:nvSpPr>
          <p:spPr>
            <a:xfrm>
              <a:off x="3032498" y="4424063"/>
              <a:ext cx="11768" cy="11386"/>
            </a:xfrm>
            <a:custGeom>
              <a:rect b="b" l="l" r="r" t="t"/>
              <a:pathLst>
                <a:path extrusionOk="0" h="358" w="37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28d7a568423_1_1322"/>
            <p:cNvSpPr/>
            <p:nvPr/>
          </p:nvSpPr>
          <p:spPr>
            <a:xfrm>
              <a:off x="3032498" y="4442606"/>
              <a:ext cx="11768" cy="11386"/>
            </a:xfrm>
            <a:custGeom>
              <a:rect b="b" l="l" r="r" t="t"/>
              <a:pathLst>
                <a:path extrusionOk="0" h="358" w="37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28d7a568423_1_1322"/>
            <p:cNvSpPr/>
            <p:nvPr/>
          </p:nvSpPr>
          <p:spPr>
            <a:xfrm>
              <a:off x="3016213" y="4357527"/>
              <a:ext cx="112494" cy="111636"/>
            </a:xfrm>
            <a:custGeom>
              <a:rect b="b" l="l" r="r" t="t"/>
              <a:pathLst>
                <a:path extrusionOk="0" h="3510" w="3537">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28d7a568423_1_1322"/>
            <p:cNvSpPr/>
            <p:nvPr/>
          </p:nvSpPr>
          <p:spPr>
            <a:xfrm>
              <a:off x="2937051" y="4499791"/>
              <a:ext cx="14439" cy="11386"/>
            </a:xfrm>
            <a:custGeom>
              <a:rect b="b" l="l" r="r" t="t"/>
              <a:pathLst>
                <a:path extrusionOk="0" h="358" w="454">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28d7a568423_1_1322"/>
            <p:cNvSpPr/>
            <p:nvPr/>
          </p:nvSpPr>
          <p:spPr>
            <a:xfrm>
              <a:off x="2953717" y="4499791"/>
              <a:ext cx="30310" cy="11386"/>
            </a:xfrm>
            <a:custGeom>
              <a:rect b="b" l="l" r="r" t="t"/>
              <a:pathLst>
                <a:path extrusionOk="0" h="358" w="953">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g28d7a568423_1_1322"/>
            <p:cNvSpPr/>
            <p:nvPr/>
          </p:nvSpPr>
          <p:spPr>
            <a:xfrm>
              <a:off x="2937051" y="4514930"/>
              <a:ext cx="46976" cy="11386"/>
            </a:xfrm>
            <a:custGeom>
              <a:rect b="b" l="l" r="r" t="t"/>
              <a:pathLst>
                <a:path extrusionOk="0" h="358" w="1477">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g28d7a568423_1_1322"/>
            <p:cNvSpPr/>
            <p:nvPr/>
          </p:nvSpPr>
          <p:spPr>
            <a:xfrm>
              <a:off x="2937051" y="4529719"/>
              <a:ext cx="46976" cy="11386"/>
            </a:xfrm>
            <a:custGeom>
              <a:rect b="b" l="l" r="r" t="t"/>
              <a:pathLst>
                <a:path extrusionOk="0" h="358" w="1477">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28d7a568423_1_1322"/>
            <p:cNvSpPr/>
            <p:nvPr/>
          </p:nvSpPr>
          <p:spPr>
            <a:xfrm>
              <a:off x="3213881" y="4343787"/>
              <a:ext cx="11386" cy="126488"/>
            </a:xfrm>
            <a:custGeom>
              <a:rect b="b" l="l" r="r" t="t"/>
              <a:pathLst>
                <a:path extrusionOk="0" h="3977" w="358">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9" name="Google Shape;1989;g28d7a568423_1_1322"/>
          <p:cNvGrpSpPr/>
          <p:nvPr/>
        </p:nvGrpSpPr>
        <p:grpSpPr>
          <a:xfrm>
            <a:off x="2400368" y="2368829"/>
            <a:ext cx="512071" cy="400119"/>
            <a:chOff x="5626763" y="2013829"/>
            <a:chExt cx="351722" cy="274788"/>
          </a:xfrm>
        </p:grpSpPr>
        <p:sp>
          <p:nvSpPr>
            <p:cNvPr id="1990" name="Google Shape;1990;g28d7a568423_1_1322"/>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28d7a568423_1_1322"/>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g28d7a568423_1_1322"/>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g28d7a568423_1_1322"/>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28d7a568423_1_1322"/>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28d7a568423_1_1322"/>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g28d7a568423_1_1322"/>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28d7a568423_1_1322"/>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g28d7a568423_1_1322"/>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g28d7a568423_1_1322"/>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0" name="Google Shape;2000;g28d7a568423_1_1322"/>
          <p:cNvGrpSpPr/>
          <p:nvPr/>
        </p:nvGrpSpPr>
        <p:grpSpPr>
          <a:xfrm>
            <a:off x="2400384" y="1457924"/>
            <a:ext cx="512063" cy="340912"/>
            <a:chOff x="4629306" y="3409193"/>
            <a:chExt cx="367255" cy="244486"/>
          </a:xfrm>
        </p:grpSpPr>
        <p:sp>
          <p:nvSpPr>
            <p:cNvPr id="2001" name="Google Shape;2001;g28d7a568423_1_1322"/>
            <p:cNvSpPr/>
            <p:nvPr/>
          </p:nvSpPr>
          <p:spPr>
            <a:xfrm>
              <a:off x="4629306" y="3409193"/>
              <a:ext cx="367255" cy="244486"/>
            </a:xfrm>
            <a:custGeom>
              <a:rect b="b" l="l" r="r" t="t"/>
              <a:pathLst>
                <a:path extrusionOk="0" h="7681" w="11538">
                  <a:moveTo>
                    <a:pt x="10966" y="358"/>
                  </a:moveTo>
                  <a:cubicBezTo>
                    <a:pt x="11085" y="358"/>
                    <a:pt x="11181" y="453"/>
                    <a:pt x="11181" y="572"/>
                  </a:cubicBezTo>
                  <a:lnTo>
                    <a:pt x="11181" y="7121"/>
                  </a:lnTo>
                  <a:cubicBezTo>
                    <a:pt x="11181" y="7240"/>
                    <a:pt x="11085" y="7323"/>
                    <a:pt x="10966" y="7323"/>
                  </a:cubicBezTo>
                  <a:lnTo>
                    <a:pt x="560" y="7323"/>
                  </a:lnTo>
                  <a:cubicBezTo>
                    <a:pt x="441" y="7323"/>
                    <a:pt x="358" y="7240"/>
                    <a:pt x="358" y="7121"/>
                  </a:cubicBezTo>
                  <a:lnTo>
                    <a:pt x="358" y="572"/>
                  </a:lnTo>
                  <a:cubicBezTo>
                    <a:pt x="358" y="453"/>
                    <a:pt x="441" y="358"/>
                    <a:pt x="560" y="358"/>
                  </a:cubicBezTo>
                  <a:close/>
                  <a:moveTo>
                    <a:pt x="560" y="1"/>
                  </a:moveTo>
                  <a:cubicBezTo>
                    <a:pt x="251" y="1"/>
                    <a:pt x="1" y="263"/>
                    <a:pt x="1" y="572"/>
                  </a:cubicBezTo>
                  <a:lnTo>
                    <a:pt x="1" y="7121"/>
                  </a:lnTo>
                  <a:cubicBezTo>
                    <a:pt x="1" y="7430"/>
                    <a:pt x="251" y="7680"/>
                    <a:pt x="560" y="7680"/>
                  </a:cubicBezTo>
                  <a:lnTo>
                    <a:pt x="10966" y="7680"/>
                  </a:lnTo>
                  <a:cubicBezTo>
                    <a:pt x="11276" y="7680"/>
                    <a:pt x="11526" y="7430"/>
                    <a:pt x="11526" y="7121"/>
                  </a:cubicBezTo>
                  <a:lnTo>
                    <a:pt x="11526" y="572"/>
                  </a:lnTo>
                  <a:cubicBezTo>
                    <a:pt x="11538" y="263"/>
                    <a:pt x="11276" y="1"/>
                    <a:pt x="1096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28d7a568423_1_1322"/>
            <p:cNvSpPr/>
            <p:nvPr/>
          </p:nvSpPr>
          <p:spPr>
            <a:xfrm>
              <a:off x="4665688" y="3433447"/>
              <a:ext cx="294109" cy="195595"/>
            </a:xfrm>
            <a:custGeom>
              <a:rect b="b" l="l" r="r" t="t"/>
              <a:pathLst>
                <a:path extrusionOk="0" h="6145" w="9240">
                  <a:moveTo>
                    <a:pt x="8871" y="370"/>
                  </a:moveTo>
                  <a:lnTo>
                    <a:pt x="8871" y="5787"/>
                  </a:lnTo>
                  <a:lnTo>
                    <a:pt x="370" y="5787"/>
                  </a:lnTo>
                  <a:lnTo>
                    <a:pt x="370" y="370"/>
                  </a:lnTo>
                  <a:close/>
                  <a:moveTo>
                    <a:pt x="179" y="1"/>
                  </a:moveTo>
                  <a:cubicBezTo>
                    <a:pt x="72" y="1"/>
                    <a:pt x="1" y="72"/>
                    <a:pt x="1" y="179"/>
                  </a:cubicBezTo>
                  <a:lnTo>
                    <a:pt x="1" y="5966"/>
                  </a:lnTo>
                  <a:cubicBezTo>
                    <a:pt x="1" y="6073"/>
                    <a:pt x="72" y="6144"/>
                    <a:pt x="179" y="6144"/>
                  </a:cubicBezTo>
                  <a:lnTo>
                    <a:pt x="9049" y="6144"/>
                  </a:lnTo>
                  <a:cubicBezTo>
                    <a:pt x="9157" y="6144"/>
                    <a:pt x="9228" y="6073"/>
                    <a:pt x="9228" y="5966"/>
                  </a:cubicBezTo>
                  <a:lnTo>
                    <a:pt x="9228" y="179"/>
                  </a:lnTo>
                  <a:cubicBezTo>
                    <a:pt x="9240" y="96"/>
                    <a:pt x="9157" y="1"/>
                    <a:pt x="90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g28d7a568423_1_1322"/>
            <p:cNvSpPr/>
            <p:nvPr/>
          </p:nvSpPr>
          <p:spPr>
            <a:xfrm>
              <a:off x="4647895" y="3519866"/>
              <a:ext cx="11395" cy="23522"/>
            </a:xfrm>
            <a:custGeom>
              <a:rect b="b" l="l" r="r" t="t"/>
              <a:pathLst>
                <a:path extrusionOk="0" h="739" w="358">
                  <a:moveTo>
                    <a:pt x="179" y="0"/>
                  </a:moveTo>
                  <a:cubicBezTo>
                    <a:pt x="72" y="0"/>
                    <a:pt x="0" y="72"/>
                    <a:pt x="0" y="179"/>
                  </a:cubicBezTo>
                  <a:lnTo>
                    <a:pt x="0" y="560"/>
                  </a:lnTo>
                  <a:cubicBezTo>
                    <a:pt x="0" y="667"/>
                    <a:pt x="72" y="739"/>
                    <a:pt x="179" y="739"/>
                  </a:cubicBezTo>
                  <a:cubicBezTo>
                    <a:pt x="274" y="739"/>
                    <a:pt x="357" y="667"/>
                    <a:pt x="357" y="560"/>
                  </a:cubicBezTo>
                  <a:lnTo>
                    <a:pt x="357" y="179"/>
                  </a:lnTo>
                  <a:cubicBezTo>
                    <a:pt x="357" y="72"/>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g28d7a568423_1_1322"/>
            <p:cNvSpPr/>
            <p:nvPr/>
          </p:nvSpPr>
          <p:spPr>
            <a:xfrm>
              <a:off x="4966609" y="3513404"/>
              <a:ext cx="11395" cy="36063"/>
            </a:xfrm>
            <a:custGeom>
              <a:rect b="b" l="l" r="r" t="t"/>
              <a:pathLst>
                <a:path extrusionOk="0" h="1133" w="358">
                  <a:moveTo>
                    <a:pt x="179" y="1"/>
                  </a:moveTo>
                  <a:cubicBezTo>
                    <a:pt x="72" y="1"/>
                    <a:pt x="0" y="84"/>
                    <a:pt x="0" y="180"/>
                  </a:cubicBezTo>
                  <a:lnTo>
                    <a:pt x="0" y="953"/>
                  </a:lnTo>
                  <a:cubicBezTo>
                    <a:pt x="0" y="1061"/>
                    <a:pt x="72" y="1132"/>
                    <a:pt x="179" y="1132"/>
                  </a:cubicBezTo>
                  <a:cubicBezTo>
                    <a:pt x="286" y="1132"/>
                    <a:pt x="357" y="1061"/>
                    <a:pt x="357" y="953"/>
                  </a:cubicBezTo>
                  <a:lnTo>
                    <a:pt x="357" y="180"/>
                  </a:lnTo>
                  <a:cubicBezTo>
                    <a:pt x="357" y="84"/>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g28d7a568423_1_1322"/>
            <p:cNvSpPr/>
            <p:nvPr/>
          </p:nvSpPr>
          <p:spPr>
            <a:xfrm>
              <a:off x="4966609" y="3433447"/>
              <a:ext cx="11777" cy="11395"/>
            </a:xfrm>
            <a:custGeom>
              <a:rect b="b" l="l" r="r" t="t"/>
              <a:pathLst>
                <a:path extrusionOk="0" h="358" w="370">
                  <a:moveTo>
                    <a:pt x="179" y="1"/>
                  </a:moveTo>
                  <a:cubicBezTo>
                    <a:pt x="72" y="1"/>
                    <a:pt x="0" y="72"/>
                    <a:pt x="0" y="179"/>
                  </a:cubicBezTo>
                  <a:cubicBezTo>
                    <a:pt x="0" y="286"/>
                    <a:pt x="84" y="358"/>
                    <a:pt x="179" y="358"/>
                  </a:cubicBezTo>
                  <a:cubicBezTo>
                    <a:pt x="286" y="358"/>
                    <a:pt x="357" y="286"/>
                    <a:pt x="357" y="179"/>
                  </a:cubicBezTo>
                  <a:cubicBezTo>
                    <a:pt x="369" y="96"/>
                    <a:pt x="286" y="1"/>
                    <a:pt x="17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g28d7a568423_1_1322"/>
            <p:cNvSpPr/>
            <p:nvPr/>
          </p:nvSpPr>
          <p:spPr>
            <a:xfrm>
              <a:off x="4647895" y="3488799"/>
              <a:ext cx="11395" cy="17825"/>
            </a:xfrm>
            <a:custGeom>
              <a:rect b="b" l="l" r="r" t="t"/>
              <a:pathLst>
                <a:path extrusionOk="0" h="560" w="358">
                  <a:moveTo>
                    <a:pt x="179" y="0"/>
                  </a:moveTo>
                  <a:cubicBezTo>
                    <a:pt x="72" y="0"/>
                    <a:pt x="0" y="83"/>
                    <a:pt x="0" y="179"/>
                  </a:cubicBezTo>
                  <a:lnTo>
                    <a:pt x="0" y="381"/>
                  </a:lnTo>
                  <a:cubicBezTo>
                    <a:pt x="0" y="476"/>
                    <a:pt x="72" y="560"/>
                    <a:pt x="179" y="560"/>
                  </a:cubicBezTo>
                  <a:cubicBezTo>
                    <a:pt x="274" y="560"/>
                    <a:pt x="357" y="476"/>
                    <a:pt x="357" y="381"/>
                  </a:cubicBezTo>
                  <a:lnTo>
                    <a:pt x="357" y="179"/>
                  </a:lnTo>
                  <a:cubicBezTo>
                    <a:pt x="357" y="83"/>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g28d7a568423_1_1322"/>
            <p:cNvSpPr/>
            <p:nvPr/>
          </p:nvSpPr>
          <p:spPr>
            <a:xfrm>
              <a:off x="4647895" y="3556247"/>
              <a:ext cx="11395" cy="17475"/>
            </a:xfrm>
            <a:custGeom>
              <a:rect b="b" l="l" r="r" t="t"/>
              <a:pathLst>
                <a:path extrusionOk="0" h="549" w="358">
                  <a:moveTo>
                    <a:pt x="179" y="0"/>
                  </a:moveTo>
                  <a:cubicBezTo>
                    <a:pt x="72" y="0"/>
                    <a:pt x="0" y="72"/>
                    <a:pt x="0" y="179"/>
                  </a:cubicBezTo>
                  <a:lnTo>
                    <a:pt x="0" y="369"/>
                  </a:lnTo>
                  <a:cubicBezTo>
                    <a:pt x="0" y="477"/>
                    <a:pt x="72" y="548"/>
                    <a:pt x="179" y="548"/>
                  </a:cubicBezTo>
                  <a:cubicBezTo>
                    <a:pt x="274" y="548"/>
                    <a:pt x="357" y="477"/>
                    <a:pt x="357" y="369"/>
                  </a:cubicBezTo>
                  <a:lnTo>
                    <a:pt x="357" y="179"/>
                  </a:lnTo>
                  <a:cubicBezTo>
                    <a:pt x="357" y="84"/>
                    <a:pt x="274" y="0"/>
                    <a:pt x="17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g28d7a568423_1_1322"/>
            <p:cNvSpPr/>
            <p:nvPr/>
          </p:nvSpPr>
          <p:spPr>
            <a:xfrm>
              <a:off x="4690324" y="3574804"/>
              <a:ext cx="244486" cy="36032"/>
            </a:xfrm>
            <a:custGeom>
              <a:rect b="b" l="l" r="r" t="t"/>
              <a:pathLst>
                <a:path extrusionOk="0" h="1132" w="7681">
                  <a:moveTo>
                    <a:pt x="1727" y="358"/>
                  </a:moveTo>
                  <a:cubicBezTo>
                    <a:pt x="1846" y="358"/>
                    <a:pt x="1941" y="441"/>
                    <a:pt x="1941" y="560"/>
                  </a:cubicBezTo>
                  <a:cubicBezTo>
                    <a:pt x="1941" y="679"/>
                    <a:pt x="1846" y="775"/>
                    <a:pt x="1727" y="775"/>
                  </a:cubicBezTo>
                  <a:cubicBezTo>
                    <a:pt x="1608" y="775"/>
                    <a:pt x="1525" y="679"/>
                    <a:pt x="1525" y="560"/>
                  </a:cubicBezTo>
                  <a:cubicBezTo>
                    <a:pt x="1525" y="441"/>
                    <a:pt x="1608" y="358"/>
                    <a:pt x="1727" y="358"/>
                  </a:cubicBezTo>
                  <a:close/>
                  <a:moveTo>
                    <a:pt x="1727" y="1"/>
                  </a:moveTo>
                  <a:cubicBezTo>
                    <a:pt x="1477" y="1"/>
                    <a:pt x="1263" y="156"/>
                    <a:pt x="1191" y="382"/>
                  </a:cubicBezTo>
                  <a:lnTo>
                    <a:pt x="179" y="382"/>
                  </a:lnTo>
                  <a:cubicBezTo>
                    <a:pt x="72" y="382"/>
                    <a:pt x="1" y="453"/>
                    <a:pt x="1" y="560"/>
                  </a:cubicBezTo>
                  <a:cubicBezTo>
                    <a:pt x="1" y="668"/>
                    <a:pt x="72" y="739"/>
                    <a:pt x="179" y="739"/>
                  </a:cubicBezTo>
                  <a:lnTo>
                    <a:pt x="1191" y="739"/>
                  </a:lnTo>
                  <a:cubicBezTo>
                    <a:pt x="1263" y="965"/>
                    <a:pt x="1477" y="1132"/>
                    <a:pt x="1727" y="1132"/>
                  </a:cubicBezTo>
                  <a:cubicBezTo>
                    <a:pt x="1977" y="1132"/>
                    <a:pt x="2191" y="965"/>
                    <a:pt x="2263" y="739"/>
                  </a:cubicBezTo>
                  <a:lnTo>
                    <a:pt x="7502" y="739"/>
                  </a:lnTo>
                  <a:cubicBezTo>
                    <a:pt x="7609" y="739"/>
                    <a:pt x="7680" y="668"/>
                    <a:pt x="7680" y="560"/>
                  </a:cubicBezTo>
                  <a:cubicBezTo>
                    <a:pt x="7680" y="453"/>
                    <a:pt x="7609" y="382"/>
                    <a:pt x="7513" y="382"/>
                  </a:cubicBezTo>
                  <a:lnTo>
                    <a:pt x="2263" y="382"/>
                  </a:lnTo>
                  <a:cubicBezTo>
                    <a:pt x="2191" y="156"/>
                    <a:pt x="1977" y="1"/>
                    <a:pt x="172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g28d7a568423_1_1322"/>
            <p:cNvSpPr/>
            <p:nvPr/>
          </p:nvSpPr>
          <p:spPr>
            <a:xfrm>
              <a:off x="4788870" y="3486635"/>
              <a:ext cx="53092" cy="52965"/>
            </a:xfrm>
            <a:custGeom>
              <a:rect b="b" l="l" r="r" t="t"/>
              <a:pathLst>
                <a:path extrusionOk="0" h="1664" w="1668">
                  <a:moveTo>
                    <a:pt x="357" y="354"/>
                  </a:moveTo>
                  <a:lnTo>
                    <a:pt x="1286" y="818"/>
                  </a:lnTo>
                  <a:cubicBezTo>
                    <a:pt x="1298" y="818"/>
                    <a:pt x="1298" y="830"/>
                    <a:pt x="1298" y="842"/>
                  </a:cubicBezTo>
                  <a:lnTo>
                    <a:pt x="369" y="1306"/>
                  </a:lnTo>
                  <a:lnTo>
                    <a:pt x="357" y="1306"/>
                  </a:lnTo>
                  <a:lnTo>
                    <a:pt x="357" y="1294"/>
                  </a:lnTo>
                  <a:lnTo>
                    <a:pt x="357" y="366"/>
                  </a:lnTo>
                  <a:lnTo>
                    <a:pt x="357" y="354"/>
                  </a:lnTo>
                  <a:close/>
                  <a:moveTo>
                    <a:pt x="361" y="1"/>
                  </a:moveTo>
                  <a:cubicBezTo>
                    <a:pt x="297" y="1"/>
                    <a:pt x="235" y="19"/>
                    <a:pt x="179" y="56"/>
                  </a:cubicBezTo>
                  <a:cubicBezTo>
                    <a:pt x="72" y="128"/>
                    <a:pt x="0" y="247"/>
                    <a:pt x="0" y="366"/>
                  </a:cubicBezTo>
                  <a:lnTo>
                    <a:pt x="0" y="1294"/>
                  </a:lnTo>
                  <a:cubicBezTo>
                    <a:pt x="0" y="1425"/>
                    <a:pt x="60" y="1544"/>
                    <a:pt x="179" y="1604"/>
                  </a:cubicBezTo>
                  <a:cubicBezTo>
                    <a:pt x="238" y="1652"/>
                    <a:pt x="310" y="1663"/>
                    <a:pt x="369" y="1663"/>
                  </a:cubicBezTo>
                  <a:cubicBezTo>
                    <a:pt x="429" y="1663"/>
                    <a:pt x="488" y="1652"/>
                    <a:pt x="536" y="1616"/>
                  </a:cubicBezTo>
                  <a:lnTo>
                    <a:pt x="1465" y="1163"/>
                  </a:lnTo>
                  <a:cubicBezTo>
                    <a:pt x="1596" y="1104"/>
                    <a:pt x="1667" y="961"/>
                    <a:pt x="1667" y="830"/>
                  </a:cubicBezTo>
                  <a:cubicBezTo>
                    <a:pt x="1655" y="687"/>
                    <a:pt x="1584" y="568"/>
                    <a:pt x="1465" y="509"/>
                  </a:cubicBezTo>
                  <a:lnTo>
                    <a:pt x="536" y="44"/>
                  </a:lnTo>
                  <a:cubicBezTo>
                    <a:pt x="479" y="16"/>
                    <a:pt x="420" y="1"/>
                    <a:pt x="36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g28d7a568423_1_1322"/>
            <p:cNvSpPr/>
            <p:nvPr/>
          </p:nvSpPr>
          <p:spPr>
            <a:xfrm>
              <a:off x="4745645" y="3458084"/>
              <a:ext cx="134195" cy="109941"/>
            </a:xfrm>
            <a:custGeom>
              <a:rect b="b" l="l" r="r" t="t"/>
              <a:pathLst>
                <a:path extrusionOk="0" h="3454" w="4216">
                  <a:moveTo>
                    <a:pt x="3263" y="358"/>
                  </a:moveTo>
                  <a:cubicBezTo>
                    <a:pt x="3597" y="358"/>
                    <a:pt x="3859" y="632"/>
                    <a:pt x="3859" y="953"/>
                  </a:cubicBezTo>
                  <a:lnTo>
                    <a:pt x="3859" y="2501"/>
                  </a:lnTo>
                  <a:cubicBezTo>
                    <a:pt x="3859" y="2834"/>
                    <a:pt x="3597" y="3096"/>
                    <a:pt x="3263" y="3096"/>
                  </a:cubicBezTo>
                  <a:lnTo>
                    <a:pt x="953" y="3096"/>
                  </a:lnTo>
                  <a:cubicBezTo>
                    <a:pt x="632" y="3096"/>
                    <a:pt x="358" y="2834"/>
                    <a:pt x="358" y="2501"/>
                  </a:cubicBezTo>
                  <a:lnTo>
                    <a:pt x="358" y="953"/>
                  </a:lnTo>
                  <a:cubicBezTo>
                    <a:pt x="358" y="632"/>
                    <a:pt x="632" y="358"/>
                    <a:pt x="953" y="358"/>
                  </a:cubicBezTo>
                  <a:close/>
                  <a:moveTo>
                    <a:pt x="953" y="1"/>
                  </a:moveTo>
                  <a:cubicBezTo>
                    <a:pt x="441" y="1"/>
                    <a:pt x="1" y="429"/>
                    <a:pt x="1" y="953"/>
                  </a:cubicBezTo>
                  <a:lnTo>
                    <a:pt x="1" y="2501"/>
                  </a:lnTo>
                  <a:cubicBezTo>
                    <a:pt x="1" y="3025"/>
                    <a:pt x="441" y="3453"/>
                    <a:pt x="953" y="3453"/>
                  </a:cubicBezTo>
                  <a:lnTo>
                    <a:pt x="3263" y="3453"/>
                  </a:lnTo>
                  <a:cubicBezTo>
                    <a:pt x="3787" y="3453"/>
                    <a:pt x="4216" y="3025"/>
                    <a:pt x="4216" y="2501"/>
                  </a:cubicBezTo>
                  <a:lnTo>
                    <a:pt x="4216" y="953"/>
                  </a:lnTo>
                  <a:cubicBezTo>
                    <a:pt x="4216" y="429"/>
                    <a:pt x="3799" y="1"/>
                    <a:pt x="3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11" name="Google Shape;2011;g28d7a568423_1_1322"/>
          <p:cNvCxnSpPr/>
          <p:nvPr/>
        </p:nvCxnSpPr>
        <p:spPr>
          <a:xfrm>
            <a:off x="1046425" y="1126250"/>
            <a:ext cx="0" cy="3263400"/>
          </a:xfrm>
          <a:prstGeom prst="straightConnector1">
            <a:avLst/>
          </a:prstGeom>
          <a:noFill/>
          <a:ln cap="flat" cmpd="sng" w="38100">
            <a:solidFill>
              <a:schemeClr val="lt1"/>
            </a:solidFill>
            <a:prstDash val="solid"/>
            <a:round/>
            <a:headEnd len="med" w="med" type="oval"/>
            <a:tailEnd len="sm" w="sm" type="none"/>
          </a:ln>
        </p:spPr>
      </p:cxnSp>
      <p:cxnSp>
        <p:nvCxnSpPr>
          <p:cNvPr id="2012" name="Google Shape;2012;g28d7a568423_1_1322"/>
          <p:cNvCxnSpPr/>
          <p:nvPr/>
        </p:nvCxnSpPr>
        <p:spPr>
          <a:xfrm>
            <a:off x="1037575" y="438085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2013" name="Google Shape;2013;g28d7a568423_1_1322"/>
          <p:cNvCxnSpPr/>
          <p:nvPr/>
        </p:nvCxnSpPr>
        <p:spPr>
          <a:xfrm>
            <a:off x="1037575" y="3466575"/>
            <a:ext cx="1099800" cy="0"/>
          </a:xfrm>
          <a:prstGeom prst="straightConnector1">
            <a:avLst/>
          </a:prstGeom>
          <a:noFill/>
          <a:ln cap="flat" cmpd="sng" w="38100">
            <a:solidFill>
              <a:schemeClr val="lt1"/>
            </a:solidFill>
            <a:prstDash val="solid"/>
            <a:round/>
            <a:headEnd len="sm" w="sm" type="none"/>
            <a:tailEnd len="med" w="med" type="oval"/>
          </a:ln>
        </p:spPr>
      </p:cxnSp>
      <p:cxnSp>
        <p:nvCxnSpPr>
          <p:cNvPr id="2014" name="Google Shape;2014;g28d7a568423_1_1322"/>
          <p:cNvCxnSpPr/>
          <p:nvPr/>
        </p:nvCxnSpPr>
        <p:spPr>
          <a:xfrm>
            <a:off x="1037575" y="2552300"/>
            <a:ext cx="1099800" cy="0"/>
          </a:xfrm>
          <a:prstGeom prst="straightConnector1">
            <a:avLst/>
          </a:prstGeom>
          <a:noFill/>
          <a:ln cap="flat" cmpd="sng" w="38100">
            <a:solidFill>
              <a:schemeClr val="lt1"/>
            </a:solidFill>
            <a:prstDash val="solid"/>
            <a:round/>
            <a:headEnd len="sm" w="sm" type="none"/>
            <a:tailEnd len="med" w="med" type="oval"/>
          </a:ln>
        </p:spPr>
      </p:cxnSp>
      <p:cxnSp>
        <p:nvCxnSpPr>
          <p:cNvPr id="2015" name="Google Shape;2015;g28d7a568423_1_1322"/>
          <p:cNvCxnSpPr/>
          <p:nvPr/>
        </p:nvCxnSpPr>
        <p:spPr>
          <a:xfrm>
            <a:off x="1037575" y="1638025"/>
            <a:ext cx="1099800" cy="0"/>
          </a:xfrm>
          <a:prstGeom prst="straightConnector1">
            <a:avLst/>
          </a:prstGeom>
          <a:noFill/>
          <a:ln cap="flat" cmpd="sng" w="38100">
            <a:solidFill>
              <a:schemeClr val="lt1"/>
            </a:solidFill>
            <a:prstDash val="solid"/>
            <a:round/>
            <a:headEnd len="sm" w="sm" type="none"/>
            <a:tailEnd len="med" w="med" type="oval"/>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g28d7a568423_0_92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800"/>
              <a:t>No DJ? No problem!</a:t>
            </a:r>
            <a:endParaRPr sz="1800"/>
          </a:p>
        </p:txBody>
      </p:sp>
      <p:pic>
        <p:nvPicPr>
          <p:cNvPr id="1405" name="Google Shape;1405;g28d7a568423_0_925"/>
          <p:cNvPicPr preferRelativeResize="0"/>
          <p:nvPr/>
        </p:nvPicPr>
        <p:blipFill rotWithShape="1">
          <a:blip r:embed="rId3">
            <a:alphaModFix/>
          </a:blip>
          <a:srcRect b="0" l="38623" r="0" t="0"/>
          <a:stretch/>
        </p:blipFill>
        <p:spPr>
          <a:xfrm>
            <a:off x="4572000" y="1333500"/>
            <a:ext cx="3288900" cy="3472225"/>
          </a:xfrm>
          <a:prstGeom prst="rect">
            <a:avLst/>
          </a:prstGeom>
          <a:noFill/>
          <a:ln>
            <a:noFill/>
          </a:ln>
        </p:spPr>
      </p:pic>
      <p:pic>
        <p:nvPicPr>
          <p:cNvPr id="1406" name="Google Shape;1406;g28d7a568423_0_925"/>
          <p:cNvPicPr preferRelativeResize="0"/>
          <p:nvPr/>
        </p:nvPicPr>
        <p:blipFill rotWithShape="1">
          <a:blip r:embed="rId4">
            <a:alphaModFix/>
          </a:blip>
          <a:srcRect b="0" l="19334" r="19341" t="0"/>
          <a:stretch/>
        </p:blipFill>
        <p:spPr>
          <a:xfrm>
            <a:off x="1283100" y="1333500"/>
            <a:ext cx="3288899" cy="3472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g28d7a568423_1_312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Hyperparameter optimization</a:t>
            </a:r>
            <a:endParaRPr/>
          </a:p>
        </p:txBody>
      </p:sp>
      <p:pic>
        <p:nvPicPr>
          <p:cNvPr id="2021" name="Google Shape;2021;g28d7a568423_1_3124"/>
          <p:cNvPicPr preferRelativeResize="0"/>
          <p:nvPr/>
        </p:nvPicPr>
        <p:blipFill rotWithShape="1">
          <a:blip r:embed="rId3">
            <a:alphaModFix/>
          </a:blip>
          <a:srcRect b="4332" l="0" r="0" t="0"/>
          <a:stretch/>
        </p:blipFill>
        <p:spPr>
          <a:xfrm>
            <a:off x="4984400" y="1976725"/>
            <a:ext cx="3667200" cy="2077200"/>
          </a:xfrm>
          <a:prstGeom prst="roundRect">
            <a:avLst>
              <a:gd fmla="val 7274" name="adj"/>
            </a:avLst>
          </a:prstGeom>
          <a:noFill/>
          <a:ln>
            <a:noFill/>
          </a:ln>
        </p:spPr>
      </p:pic>
      <p:pic>
        <p:nvPicPr>
          <p:cNvPr id="2022" name="Google Shape;2022;g28d7a568423_1_3124"/>
          <p:cNvPicPr preferRelativeResize="0"/>
          <p:nvPr/>
        </p:nvPicPr>
        <p:blipFill rotWithShape="1">
          <a:blip r:embed="rId4">
            <a:alphaModFix/>
          </a:blip>
          <a:srcRect b="4769" l="0" r="0" t="0"/>
          <a:stretch/>
        </p:blipFill>
        <p:spPr>
          <a:xfrm>
            <a:off x="434875" y="1976725"/>
            <a:ext cx="3667200" cy="2077200"/>
          </a:xfrm>
          <a:prstGeom prst="roundRect">
            <a:avLst>
              <a:gd fmla="val 5292" name="adj"/>
            </a:avLst>
          </a:prstGeom>
          <a:noFill/>
          <a:ln>
            <a:noFill/>
          </a:ln>
        </p:spPr>
      </p:pic>
      <p:sp>
        <p:nvSpPr>
          <p:cNvPr id="2023" name="Google Shape;2023;g28d7a568423_1_3124"/>
          <p:cNvSpPr txBox="1"/>
          <p:nvPr/>
        </p:nvSpPr>
        <p:spPr>
          <a:xfrm rot="-5400000">
            <a:off x="-634625" y="2815225"/>
            <a:ext cx="1738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Nunito"/>
                <a:ea typeface="Nunito"/>
                <a:cs typeface="Nunito"/>
                <a:sym typeface="Nunito"/>
              </a:rPr>
              <a:t>Loss</a:t>
            </a:r>
            <a:endParaRPr b="1" i="0" sz="1400" u="none" cap="none" strike="noStrike">
              <a:solidFill>
                <a:schemeClr val="lt1"/>
              </a:solidFill>
              <a:latin typeface="Nunito"/>
              <a:ea typeface="Nunito"/>
              <a:cs typeface="Nunito"/>
              <a:sym typeface="Nunito"/>
            </a:endParaRPr>
          </a:p>
        </p:txBody>
      </p:sp>
      <p:sp>
        <p:nvSpPr>
          <p:cNvPr id="2024" name="Google Shape;2024;g28d7a568423_1_3124"/>
          <p:cNvSpPr txBox="1"/>
          <p:nvPr/>
        </p:nvSpPr>
        <p:spPr>
          <a:xfrm>
            <a:off x="1399075" y="4053925"/>
            <a:ext cx="1738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Nunito"/>
                <a:ea typeface="Nunito"/>
                <a:cs typeface="Nunito"/>
                <a:sym typeface="Nunito"/>
              </a:rPr>
              <a:t>Epochs</a:t>
            </a:r>
            <a:endParaRPr b="1" i="0" sz="1400" u="none" cap="none" strike="noStrike">
              <a:solidFill>
                <a:schemeClr val="lt1"/>
              </a:solidFill>
              <a:latin typeface="Nunito"/>
              <a:ea typeface="Nunito"/>
              <a:cs typeface="Nunito"/>
              <a:sym typeface="Nunito"/>
            </a:endParaRPr>
          </a:p>
        </p:txBody>
      </p:sp>
      <p:sp>
        <p:nvSpPr>
          <p:cNvPr id="2025" name="Google Shape;2025;g28d7a568423_1_3124"/>
          <p:cNvSpPr txBox="1"/>
          <p:nvPr/>
        </p:nvSpPr>
        <p:spPr>
          <a:xfrm rot="-5400000">
            <a:off x="3914900" y="2815225"/>
            <a:ext cx="1738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Nunito"/>
                <a:ea typeface="Nunito"/>
                <a:cs typeface="Nunito"/>
                <a:sym typeface="Nunito"/>
              </a:rPr>
              <a:t>Validation Loss</a:t>
            </a:r>
            <a:endParaRPr b="1" i="0" sz="1400" u="none" cap="none" strike="noStrike">
              <a:solidFill>
                <a:schemeClr val="lt1"/>
              </a:solidFill>
              <a:latin typeface="Nunito"/>
              <a:ea typeface="Nunito"/>
              <a:cs typeface="Nunito"/>
              <a:sym typeface="Nunito"/>
            </a:endParaRPr>
          </a:p>
        </p:txBody>
      </p:sp>
      <p:sp>
        <p:nvSpPr>
          <p:cNvPr id="2026" name="Google Shape;2026;g28d7a568423_1_3124"/>
          <p:cNvSpPr txBox="1"/>
          <p:nvPr/>
        </p:nvSpPr>
        <p:spPr>
          <a:xfrm>
            <a:off x="5948600" y="4053925"/>
            <a:ext cx="17388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Nunito"/>
                <a:ea typeface="Nunito"/>
                <a:cs typeface="Nunito"/>
                <a:sym typeface="Nunito"/>
              </a:rPr>
              <a:t>Epochs</a:t>
            </a:r>
            <a:endParaRPr b="1" i="0" sz="1400" u="none" cap="none" strike="noStrike">
              <a:solidFill>
                <a:schemeClr val="lt1"/>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g28d7a568423_1_3194"/>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 architecture &amp; Hyperparameters</a:t>
            </a:r>
            <a:endParaRPr/>
          </a:p>
        </p:txBody>
      </p:sp>
      <p:pic>
        <p:nvPicPr>
          <p:cNvPr id="2032" name="Google Shape;2032;g28d7a568423_1_3194"/>
          <p:cNvPicPr preferRelativeResize="0"/>
          <p:nvPr/>
        </p:nvPicPr>
        <p:blipFill rotWithShape="1">
          <a:blip r:embed="rId3">
            <a:alphaModFix/>
          </a:blip>
          <a:srcRect b="0" l="0" r="0" t="0"/>
          <a:stretch/>
        </p:blipFill>
        <p:spPr>
          <a:xfrm>
            <a:off x="1185425" y="1129650"/>
            <a:ext cx="6773100" cy="3703200"/>
          </a:xfrm>
          <a:prstGeom prst="roundRect">
            <a:avLst>
              <a:gd fmla="val 16667" name="adj"/>
            </a:avLst>
          </a:prstGeom>
          <a:noFill/>
          <a:ln>
            <a:noFill/>
          </a:ln>
        </p:spPr>
      </p:pic>
      <p:sp>
        <p:nvSpPr>
          <p:cNvPr id="2033" name="Google Shape;2033;g28d7a568423_1_3194"/>
          <p:cNvSpPr txBox="1"/>
          <p:nvPr/>
        </p:nvSpPr>
        <p:spPr>
          <a:xfrm>
            <a:off x="1319225" y="22743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256</a:t>
            </a:r>
            <a:endParaRPr b="1" i="0" sz="1400" u="none" cap="none" strike="noStrike">
              <a:solidFill>
                <a:srgbClr val="000000"/>
              </a:solidFill>
              <a:latin typeface="Nunito"/>
              <a:ea typeface="Nunito"/>
              <a:cs typeface="Nunito"/>
              <a:sym typeface="Nunito"/>
            </a:endParaRPr>
          </a:p>
        </p:txBody>
      </p:sp>
      <p:sp>
        <p:nvSpPr>
          <p:cNvPr id="2034" name="Google Shape;2034;g28d7a568423_1_3194"/>
          <p:cNvSpPr txBox="1"/>
          <p:nvPr/>
        </p:nvSpPr>
        <p:spPr>
          <a:xfrm>
            <a:off x="1880225" y="1418425"/>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2813</a:t>
            </a:r>
            <a:endParaRPr b="1" i="0" sz="1400" u="none" cap="none" strike="noStrike">
              <a:solidFill>
                <a:srgbClr val="000000"/>
              </a:solidFill>
              <a:latin typeface="Nunito"/>
              <a:ea typeface="Nunito"/>
              <a:cs typeface="Nunito"/>
              <a:sym typeface="Nunito"/>
            </a:endParaRPr>
          </a:p>
        </p:txBody>
      </p:sp>
      <p:sp>
        <p:nvSpPr>
          <p:cNvPr id="2035" name="Google Shape;2035;g28d7a568423_1_3194"/>
          <p:cNvSpPr txBox="1"/>
          <p:nvPr/>
        </p:nvSpPr>
        <p:spPr>
          <a:xfrm>
            <a:off x="2654300" y="1747075"/>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1407</a:t>
            </a:r>
            <a:endParaRPr b="1" i="0" sz="1400" u="none" cap="none" strike="noStrike">
              <a:solidFill>
                <a:srgbClr val="000000"/>
              </a:solidFill>
              <a:latin typeface="Nunito"/>
              <a:ea typeface="Nunito"/>
              <a:cs typeface="Nunito"/>
              <a:sym typeface="Nunito"/>
            </a:endParaRPr>
          </a:p>
        </p:txBody>
      </p:sp>
      <p:sp>
        <p:nvSpPr>
          <p:cNvPr id="2036" name="Google Shape;2036;g28d7a568423_1_3194"/>
          <p:cNvSpPr txBox="1"/>
          <p:nvPr/>
        </p:nvSpPr>
        <p:spPr>
          <a:xfrm>
            <a:off x="1283100" y="2956375"/>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a:t>
            </a:r>
            <a:endParaRPr b="1" i="0" sz="1400" u="none" cap="none" strike="noStrike">
              <a:solidFill>
                <a:srgbClr val="000000"/>
              </a:solidFill>
              <a:latin typeface="Nunito"/>
              <a:ea typeface="Nunito"/>
              <a:cs typeface="Nunito"/>
              <a:sym typeface="Nunito"/>
            </a:endParaRPr>
          </a:p>
        </p:txBody>
      </p:sp>
      <p:sp>
        <p:nvSpPr>
          <p:cNvPr id="2037" name="Google Shape;2037;g28d7a568423_1_3194"/>
          <p:cNvSpPr txBox="1"/>
          <p:nvPr/>
        </p:nvSpPr>
        <p:spPr>
          <a:xfrm>
            <a:off x="2169000" y="2556175"/>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128</a:t>
            </a:r>
            <a:endParaRPr b="1" i="0" sz="1400" u="none" cap="none" strike="noStrike">
              <a:solidFill>
                <a:srgbClr val="000000"/>
              </a:solidFill>
              <a:latin typeface="Nunito"/>
              <a:ea typeface="Nunito"/>
              <a:cs typeface="Nunito"/>
              <a:sym typeface="Nunito"/>
            </a:endParaRPr>
          </a:p>
        </p:txBody>
      </p:sp>
      <p:sp>
        <p:nvSpPr>
          <p:cNvPr id="2038" name="Google Shape;2038;g28d7a568423_1_3194"/>
          <p:cNvSpPr txBox="1"/>
          <p:nvPr/>
        </p:nvSpPr>
        <p:spPr>
          <a:xfrm>
            <a:off x="2249125" y="31748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4</a:t>
            </a:r>
            <a:endParaRPr b="1" i="0" sz="1400" u="none" cap="none" strike="noStrike">
              <a:solidFill>
                <a:srgbClr val="000000"/>
              </a:solidFill>
              <a:latin typeface="Nunito"/>
              <a:ea typeface="Nunito"/>
              <a:cs typeface="Nunito"/>
              <a:sym typeface="Nunito"/>
            </a:endParaRPr>
          </a:p>
        </p:txBody>
      </p:sp>
      <p:sp>
        <p:nvSpPr>
          <p:cNvPr id="2039" name="Google Shape;2039;g28d7a568423_1_3194"/>
          <p:cNvSpPr txBox="1"/>
          <p:nvPr/>
        </p:nvSpPr>
        <p:spPr>
          <a:xfrm>
            <a:off x="3787375" y="22743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176</a:t>
            </a:r>
            <a:endParaRPr b="1" i="0" sz="1400" u="none" cap="none" strike="noStrike">
              <a:solidFill>
                <a:srgbClr val="000000"/>
              </a:solidFill>
              <a:latin typeface="Nunito"/>
              <a:ea typeface="Nunito"/>
              <a:cs typeface="Nunito"/>
              <a:sym typeface="Nunito"/>
            </a:endParaRPr>
          </a:p>
        </p:txBody>
      </p:sp>
      <p:sp>
        <p:nvSpPr>
          <p:cNvPr id="2040" name="Google Shape;2040;g28d7a568423_1_3194"/>
          <p:cNvSpPr txBox="1"/>
          <p:nvPr/>
        </p:nvSpPr>
        <p:spPr>
          <a:xfrm>
            <a:off x="3311300" y="27811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16</a:t>
            </a:r>
            <a:endParaRPr b="1" i="0" sz="1400" u="none" cap="none" strike="noStrike">
              <a:solidFill>
                <a:srgbClr val="000000"/>
              </a:solidFill>
              <a:latin typeface="Nunito"/>
              <a:ea typeface="Nunito"/>
              <a:cs typeface="Nunito"/>
              <a:sym typeface="Nunito"/>
            </a:endParaRPr>
          </a:p>
        </p:txBody>
      </p:sp>
      <p:sp>
        <p:nvSpPr>
          <p:cNvPr id="2041" name="Google Shape;2041;g28d7a568423_1_3194"/>
          <p:cNvSpPr txBox="1"/>
          <p:nvPr/>
        </p:nvSpPr>
        <p:spPr>
          <a:xfrm>
            <a:off x="3555200" y="31748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16</a:t>
            </a:r>
            <a:endParaRPr b="1" i="0" sz="1400" u="none" cap="none" strike="noStrike">
              <a:solidFill>
                <a:srgbClr val="000000"/>
              </a:solidFill>
              <a:latin typeface="Nunito"/>
              <a:ea typeface="Nunito"/>
              <a:cs typeface="Nunito"/>
              <a:sym typeface="Nunito"/>
            </a:endParaRPr>
          </a:p>
        </p:txBody>
      </p:sp>
      <p:sp>
        <p:nvSpPr>
          <p:cNvPr id="2042" name="Google Shape;2042;g28d7a568423_1_3194"/>
          <p:cNvSpPr txBox="1"/>
          <p:nvPr/>
        </p:nvSpPr>
        <p:spPr>
          <a:xfrm>
            <a:off x="5077600" y="38560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256</a:t>
            </a:r>
            <a:endParaRPr b="1" i="0" sz="1400" u="none" cap="none" strike="noStrike">
              <a:solidFill>
                <a:srgbClr val="000000"/>
              </a:solidFill>
              <a:latin typeface="Nunito"/>
              <a:ea typeface="Nunito"/>
              <a:cs typeface="Nunito"/>
              <a:sym typeface="Nunito"/>
            </a:endParaRPr>
          </a:p>
        </p:txBody>
      </p:sp>
      <p:sp>
        <p:nvSpPr>
          <p:cNvPr id="2043" name="Google Shape;2043;g28d7a568423_1_3194"/>
          <p:cNvSpPr txBox="1"/>
          <p:nvPr/>
        </p:nvSpPr>
        <p:spPr>
          <a:xfrm>
            <a:off x="5943050" y="41446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256</a:t>
            </a:r>
            <a:endParaRPr b="1" i="0" sz="1400" u="none" cap="none" strike="noStrike">
              <a:solidFill>
                <a:srgbClr val="000000"/>
              </a:solidFill>
              <a:latin typeface="Nunito"/>
              <a:ea typeface="Nunito"/>
              <a:cs typeface="Nunito"/>
              <a:sym typeface="Nunito"/>
            </a:endParaRPr>
          </a:p>
        </p:txBody>
      </p:sp>
      <p:sp>
        <p:nvSpPr>
          <p:cNvPr id="2044" name="Google Shape;2044;g28d7a568423_1_3194"/>
          <p:cNvSpPr txBox="1"/>
          <p:nvPr/>
        </p:nvSpPr>
        <p:spPr>
          <a:xfrm>
            <a:off x="6824525" y="4432650"/>
            <a:ext cx="6570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240</a:t>
            </a:r>
            <a:endParaRPr b="1" i="0" sz="1400" u="none" cap="none" strike="noStrike">
              <a:solidFill>
                <a:srgbClr val="000000"/>
              </a:solidFill>
              <a:latin typeface="Nunito"/>
              <a:ea typeface="Nunito"/>
              <a:cs typeface="Nunito"/>
              <a:sym typeface="Nunito"/>
            </a:endParaRPr>
          </a:p>
        </p:txBody>
      </p:sp>
      <p:cxnSp>
        <p:nvCxnSpPr>
          <p:cNvPr id="2045" name="Google Shape;2045;g28d7a568423_1_3194"/>
          <p:cNvCxnSpPr/>
          <p:nvPr/>
        </p:nvCxnSpPr>
        <p:spPr>
          <a:xfrm>
            <a:off x="1321925" y="2932275"/>
            <a:ext cx="0" cy="833100"/>
          </a:xfrm>
          <a:prstGeom prst="straightConnector1">
            <a:avLst/>
          </a:prstGeom>
          <a:noFill/>
          <a:ln cap="flat" cmpd="sng" w="38100">
            <a:solidFill>
              <a:schemeClr val="accent6"/>
            </a:solidFill>
            <a:prstDash val="solid"/>
            <a:round/>
            <a:headEnd len="sm" w="sm" type="none"/>
            <a:tailEnd len="sm" w="sm" type="none"/>
          </a:ln>
        </p:spPr>
      </p:cxnSp>
      <p:cxnSp>
        <p:nvCxnSpPr>
          <p:cNvPr id="2046" name="Google Shape;2046;g28d7a568423_1_3194"/>
          <p:cNvCxnSpPr/>
          <p:nvPr/>
        </p:nvCxnSpPr>
        <p:spPr>
          <a:xfrm flipH="1" rot="10800000">
            <a:off x="1313925" y="3765400"/>
            <a:ext cx="3589200" cy="8100"/>
          </a:xfrm>
          <a:prstGeom prst="straightConnector1">
            <a:avLst/>
          </a:prstGeom>
          <a:noFill/>
          <a:ln cap="flat" cmpd="sng" w="38100">
            <a:solidFill>
              <a:schemeClr val="accent6"/>
            </a:solidFill>
            <a:prstDash val="solid"/>
            <a:round/>
            <a:headEnd len="sm" w="sm" type="none"/>
            <a:tailEnd len="sm" w="sm" type="none"/>
          </a:ln>
        </p:spPr>
      </p:cxnSp>
      <p:cxnSp>
        <p:nvCxnSpPr>
          <p:cNvPr id="2047" name="Google Shape;2047;g28d7a568423_1_3194"/>
          <p:cNvCxnSpPr/>
          <p:nvPr/>
        </p:nvCxnSpPr>
        <p:spPr>
          <a:xfrm rot="10800000">
            <a:off x="4879025" y="3324700"/>
            <a:ext cx="8100" cy="448800"/>
          </a:xfrm>
          <a:prstGeom prst="straightConnector1">
            <a:avLst/>
          </a:prstGeom>
          <a:noFill/>
          <a:ln cap="flat" cmpd="sng" w="38100">
            <a:solidFill>
              <a:schemeClr val="accent6"/>
            </a:solidFill>
            <a:prstDash val="solid"/>
            <a:round/>
            <a:headEnd len="sm" w="sm" type="none"/>
            <a:tailEnd len="sm" w="sm" type="none"/>
          </a:ln>
        </p:spPr>
      </p:cxnSp>
      <p:sp>
        <p:nvSpPr>
          <p:cNvPr id="2048" name="Google Shape;2048;g28d7a568423_1_3194"/>
          <p:cNvSpPr txBox="1"/>
          <p:nvPr/>
        </p:nvSpPr>
        <p:spPr>
          <a:xfrm>
            <a:off x="1981625" y="3765375"/>
            <a:ext cx="22377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6"/>
                </a:solidFill>
                <a:latin typeface="Nunito"/>
                <a:ea typeface="Nunito"/>
                <a:cs typeface="Nunito"/>
                <a:sym typeface="Nunito"/>
              </a:rPr>
              <a:t>Convolutional Layers</a:t>
            </a:r>
            <a:endParaRPr b="1" i="0" sz="1400" u="none" cap="none" strike="noStrike">
              <a:solidFill>
                <a:schemeClr val="accent6"/>
              </a:solidFill>
              <a:latin typeface="Nunito"/>
              <a:ea typeface="Nunito"/>
              <a:cs typeface="Nunito"/>
              <a:sym typeface="Nunito"/>
            </a:endParaRPr>
          </a:p>
        </p:txBody>
      </p:sp>
      <p:cxnSp>
        <p:nvCxnSpPr>
          <p:cNvPr id="2049" name="Google Shape;2049;g28d7a568423_1_3194"/>
          <p:cNvCxnSpPr/>
          <p:nvPr/>
        </p:nvCxnSpPr>
        <p:spPr>
          <a:xfrm rot="10800000">
            <a:off x="5215600" y="2251250"/>
            <a:ext cx="0" cy="464700"/>
          </a:xfrm>
          <a:prstGeom prst="straightConnector1">
            <a:avLst/>
          </a:prstGeom>
          <a:noFill/>
          <a:ln cap="flat" cmpd="sng" w="38100">
            <a:solidFill>
              <a:schemeClr val="accent2"/>
            </a:solidFill>
            <a:prstDash val="solid"/>
            <a:round/>
            <a:headEnd len="sm" w="sm" type="none"/>
            <a:tailEnd len="sm" w="sm" type="none"/>
          </a:ln>
        </p:spPr>
      </p:cxnSp>
      <p:cxnSp>
        <p:nvCxnSpPr>
          <p:cNvPr id="2050" name="Google Shape;2050;g28d7a568423_1_3194"/>
          <p:cNvCxnSpPr/>
          <p:nvPr/>
        </p:nvCxnSpPr>
        <p:spPr>
          <a:xfrm>
            <a:off x="5191575" y="2259300"/>
            <a:ext cx="2371500" cy="300"/>
          </a:xfrm>
          <a:prstGeom prst="straightConnector1">
            <a:avLst/>
          </a:prstGeom>
          <a:noFill/>
          <a:ln cap="flat" cmpd="sng" w="38100">
            <a:solidFill>
              <a:schemeClr val="accent2"/>
            </a:solidFill>
            <a:prstDash val="solid"/>
            <a:round/>
            <a:headEnd len="sm" w="sm" type="none"/>
            <a:tailEnd len="sm" w="sm" type="none"/>
          </a:ln>
        </p:spPr>
      </p:cxnSp>
      <p:cxnSp>
        <p:nvCxnSpPr>
          <p:cNvPr id="2051" name="Google Shape;2051;g28d7a568423_1_3194"/>
          <p:cNvCxnSpPr/>
          <p:nvPr/>
        </p:nvCxnSpPr>
        <p:spPr>
          <a:xfrm>
            <a:off x="7571050" y="2267300"/>
            <a:ext cx="8100" cy="1169700"/>
          </a:xfrm>
          <a:prstGeom prst="straightConnector1">
            <a:avLst/>
          </a:prstGeom>
          <a:noFill/>
          <a:ln cap="flat" cmpd="sng" w="38100">
            <a:solidFill>
              <a:schemeClr val="accent2"/>
            </a:solidFill>
            <a:prstDash val="solid"/>
            <a:round/>
            <a:headEnd len="sm" w="sm" type="none"/>
            <a:tailEnd len="sm" w="sm" type="none"/>
          </a:ln>
        </p:spPr>
      </p:cxnSp>
      <p:sp>
        <p:nvSpPr>
          <p:cNvPr id="2052" name="Google Shape;2052;g28d7a568423_1_3194"/>
          <p:cNvSpPr txBox="1"/>
          <p:nvPr/>
        </p:nvSpPr>
        <p:spPr>
          <a:xfrm>
            <a:off x="5274475" y="1874150"/>
            <a:ext cx="22377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accent2"/>
                </a:solidFill>
                <a:latin typeface="Nunito"/>
                <a:ea typeface="Nunito"/>
                <a:cs typeface="Nunito"/>
                <a:sym typeface="Nunito"/>
              </a:rPr>
              <a:t>Dense Layers</a:t>
            </a:r>
            <a:endParaRPr b="1" i="0" sz="1400" u="none" cap="none" strike="noStrike">
              <a:solidFill>
                <a:schemeClr val="accent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6" name="Shape 2056"/>
        <p:cNvGrpSpPr/>
        <p:nvPr/>
      </p:nvGrpSpPr>
      <p:grpSpPr>
        <a:xfrm>
          <a:off x="0" y="0"/>
          <a:ext cx="0" cy="0"/>
          <a:chOff x="0" y="0"/>
          <a:chExt cx="0" cy="0"/>
        </a:xfrm>
      </p:grpSpPr>
      <p:sp>
        <p:nvSpPr>
          <p:cNvPr id="2057" name="Google Shape;2057;g28d7a568423_1_3307"/>
          <p:cNvSpPr txBox="1"/>
          <p:nvPr>
            <p:ph type="title"/>
          </p:nvPr>
        </p:nvSpPr>
        <p:spPr>
          <a:xfrm>
            <a:off x="4539425" y="2189125"/>
            <a:ext cx="36630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Music video generation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1" name="Shape 2061"/>
        <p:cNvGrpSpPr/>
        <p:nvPr/>
      </p:nvGrpSpPr>
      <p:grpSpPr>
        <a:xfrm>
          <a:off x="0" y="0"/>
          <a:ext cx="0" cy="0"/>
          <a:chOff x="0" y="0"/>
          <a:chExt cx="0" cy="0"/>
        </a:xfrm>
      </p:grpSpPr>
      <p:sp>
        <p:nvSpPr>
          <p:cNvPr id="2062" name="Google Shape;2062;g28d7a5685fc_14_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Automated Music Video generation</a:t>
            </a:r>
            <a:endParaRPr/>
          </a:p>
        </p:txBody>
      </p:sp>
      <p:sp>
        <p:nvSpPr>
          <p:cNvPr id="2063" name="Google Shape;2063;g28d7a5685fc_14_0"/>
          <p:cNvSpPr/>
          <p:nvPr/>
        </p:nvSpPr>
        <p:spPr>
          <a:xfrm>
            <a:off x="1513329" y="2123528"/>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g28d7a5685fc_14_0"/>
          <p:cNvSpPr/>
          <p:nvPr/>
        </p:nvSpPr>
        <p:spPr>
          <a:xfrm>
            <a:off x="3334243" y="2123528"/>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g28d7a5685fc_14_0"/>
          <p:cNvSpPr/>
          <p:nvPr/>
        </p:nvSpPr>
        <p:spPr>
          <a:xfrm>
            <a:off x="5116615" y="2123515"/>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g28d7a5685fc_14_0"/>
          <p:cNvSpPr/>
          <p:nvPr/>
        </p:nvSpPr>
        <p:spPr>
          <a:xfrm>
            <a:off x="6897654" y="2123515"/>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g28d7a5685fc_14_0"/>
          <p:cNvSpPr txBox="1"/>
          <p:nvPr>
            <p:ph idx="4" type="subTitle"/>
          </p:nvPr>
        </p:nvSpPr>
        <p:spPr>
          <a:xfrm>
            <a:off x="2931550" y="34283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200"/>
              <a:buFont typeface="Arial"/>
              <a:buNone/>
            </a:pPr>
            <a:r>
              <a:rPr lang="en" sz="1100">
                <a:solidFill>
                  <a:schemeClr val="lt1"/>
                </a:solidFill>
              </a:rPr>
              <a:t>Gradually move from vector of one image to another for smooth transition</a:t>
            </a:r>
            <a:endParaRPr>
              <a:solidFill>
                <a:schemeClr val="lt1"/>
              </a:solidFill>
            </a:endParaRPr>
          </a:p>
          <a:p>
            <a:pPr indent="0" lvl="0" marL="0" rtl="0" algn="ctr">
              <a:lnSpc>
                <a:spcPct val="115000"/>
              </a:lnSpc>
              <a:spcBef>
                <a:spcPts val="1600"/>
              </a:spcBef>
              <a:spcAft>
                <a:spcPts val="1600"/>
              </a:spcAft>
              <a:buSzPts val="1200"/>
              <a:buNone/>
            </a:pPr>
            <a:r>
              <a:t/>
            </a:r>
            <a:endParaRPr sz="1100">
              <a:solidFill>
                <a:schemeClr val="lt1"/>
              </a:solidFill>
            </a:endParaRPr>
          </a:p>
        </p:txBody>
      </p:sp>
      <p:sp>
        <p:nvSpPr>
          <p:cNvPr id="2068" name="Google Shape;2068;g28d7a5685fc_14_0"/>
          <p:cNvSpPr txBox="1"/>
          <p:nvPr>
            <p:ph idx="2" type="title"/>
          </p:nvPr>
        </p:nvSpPr>
        <p:spPr>
          <a:xfrm>
            <a:off x="1111238" y="1594156"/>
            <a:ext cx="15372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Diffuse</a:t>
            </a:r>
            <a:endParaRPr/>
          </a:p>
        </p:txBody>
      </p:sp>
      <p:sp>
        <p:nvSpPr>
          <p:cNvPr id="2069" name="Google Shape;2069;g28d7a5685fc_14_0"/>
          <p:cNvSpPr txBox="1"/>
          <p:nvPr>
            <p:ph idx="1" type="subTitle"/>
          </p:nvPr>
        </p:nvSpPr>
        <p:spPr>
          <a:xfrm>
            <a:off x="1111225" y="34283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100">
                <a:solidFill>
                  <a:schemeClr val="lt1"/>
                </a:solidFill>
              </a:rPr>
              <a:t>Input prompt to HuggingFace’s Stable Diffusion to generate images </a:t>
            </a:r>
            <a:endParaRPr/>
          </a:p>
        </p:txBody>
      </p:sp>
      <p:sp>
        <p:nvSpPr>
          <p:cNvPr id="2070" name="Google Shape;2070;g28d7a5685fc_14_0"/>
          <p:cNvSpPr txBox="1"/>
          <p:nvPr>
            <p:ph idx="3" type="title"/>
          </p:nvPr>
        </p:nvSpPr>
        <p:spPr>
          <a:xfrm>
            <a:off x="2932163" y="1594156"/>
            <a:ext cx="15372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Interpolate</a:t>
            </a:r>
            <a:endParaRPr/>
          </a:p>
        </p:txBody>
      </p:sp>
      <p:sp>
        <p:nvSpPr>
          <p:cNvPr id="2071" name="Google Shape;2071;g28d7a5685fc_14_0"/>
          <p:cNvSpPr txBox="1"/>
          <p:nvPr>
            <p:ph idx="5" type="title"/>
          </p:nvPr>
        </p:nvSpPr>
        <p:spPr>
          <a:xfrm>
            <a:off x="4753101" y="1594150"/>
            <a:ext cx="16413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Synchronize</a:t>
            </a:r>
            <a:endParaRPr/>
          </a:p>
        </p:txBody>
      </p:sp>
      <p:sp>
        <p:nvSpPr>
          <p:cNvPr id="2072" name="Google Shape;2072;g28d7a5685fc_14_0"/>
          <p:cNvSpPr txBox="1"/>
          <p:nvPr>
            <p:ph idx="6" type="subTitle"/>
          </p:nvPr>
        </p:nvSpPr>
        <p:spPr>
          <a:xfrm>
            <a:off x="4713550" y="34283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1100">
                <a:solidFill>
                  <a:schemeClr val="lt1"/>
                </a:solidFill>
              </a:rPr>
              <a:t>Match the image frames to beats of music using spectrogram analysis</a:t>
            </a:r>
            <a:endParaRPr/>
          </a:p>
        </p:txBody>
      </p:sp>
      <p:sp>
        <p:nvSpPr>
          <p:cNvPr id="2073" name="Google Shape;2073;g28d7a5685fc_14_0"/>
          <p:cNvSpPr txBox="1"/>
          <p:nvPr>
            <p:ph idx="7" type="title"/>
          </p:nvPr>
        </p:nvSpPr>
        <p:spPr>
          <a:xfrm>
            <a:off x="6419363" y="1594156"/>
            <a:ext cx="15372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Play</a:t>
            </a:r>
            <a:endParaRPr/>
          </a:p>
        </p:txBody>
      </p:sp>
      <p:sp>
        <p:nvSpPr>
          <p:cNvPr id="2074" name="Google Shape;2074;g28d7a5685fc_14_0"/>
          <p:cNvSpPr txBox="1"/>
          <p:nvPr>
            <p:ph idx="8" type="subTitle"/>
          </p:nvPr>
        </p:nvSpPr>
        <p:spPr>
          <a:xfrm>
            <a:off x="6495550" y="34283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1100">
                <a:solidFill>
                  <a:schemeClr val="lt1"/>
                </a:solidFill>
              </a:rPr>
              <a:t>Utilize PyGame to play audio with images and save video</a:t>
            </a:r>
            <a:endParaRPr/>
          </a:p>
        </p:txBody>
      </p:sp>
      <p:sp>
        <p:nvSpPr>
          <p:cNvPr id="2075" name="Google Shape;2075;g28d7a5685fc_14_0"/>
          <p:cNvSpPr/>
          <p:nvPr/>
        </p:nvSpPr>
        <p:spPr>
          <a:xfrm>
            <a:off x="5271796" y="2456668"/>
            <a:ext cx="421357" cy="536954"/>
          </a:xfrm>
          <a:custGeom>
            <a:rect b="b" l="l" r="r" t="t"/>
            <a:pathLst>
              <a:path extrusionOk="0" h="25218" w="19789">
                <a:moveTo>
                  <a:pt x="3055" y="795"/>
                </a:moveTo>
                <a:lnTo>
                  <a:pt x="3660" y="1147"/>
                </a:lnTo>
                <a:lnTo>
                  <a:pt x="3392" y="2235"/>
                </a:lnTo>
                <a:lnTo>
                  <a:pt x="2690" y="2235"/>
                </a:lnTo>
                <a:lnTo>
                  <a:pt x="2421" y="1148"/>
                </a:lnTo>
                <a:lnTo>
                  <a:pt x="3055" y="795"/>
                </a:lnTo>
                <a:close/>
                <a:moveTo>
                  <a:pt x="3607" y="2974"/>
                </a:moveTo>
                <a:lnTo>
                  <a:pt x="3607" y="5436"/>
                </a:lnTo>
                <a:lnTo>
                  <a:pt x="2475" y="5436"/>
                </a:lnTo>
                <a:lnTo>
                  <a:pt x="2475" y="4252"/>
                </a:lnTo>
                <a:lnTo>
                  <a:pt x="2893" y="4252"/>
                </a:lnTo>
                <a:cubicBezTo>
                  <a:pt x="2895" y="4252"/>
                  <a:pt x="2898" y="4252"/>
                  <a:pt x="2900" y="4252"/>
                </a:cubicBezTo>
                <a:cubicBezTo>
                  <a:pt x="3104" y="4252"/>
                  <a:pt x="3270" y="4087"/>
                  <a:pt x="3270" y="3883"/>
                </a:cubicBezTo>
                <a:cubicBezTo>
                  <a:pt x="3270" y="3679"/>
                  <a:pt x="3104" y="3514"/>
                  <a:pt x="2900" y="3514"/>
                </a:cubicBezTo>
                <a:cubicBezTo>
                  <a:pt x="2898" y="3514"/>
                  <a:pt x="2895" y="3514"/>
                  <a:pt x="2893" y="3514"/>
                </a:cubicBezTo>
                <a:lnTo>
                  <a:pt x="2475" y="3514"/>
                </a:lnTo>
                <a:lnTo>
                  <a:pt x="2475" y="2974"/>
                </a:lnTo>
                <a:close/>
                <a:moveTo>
                  <a:pt x="4001" y="6176"/>
                </a:moveTo>
                <a:lnTo>
                  <a:pt x="4001" y="7013"/>
                </a:lnTo>
                <a:lnTo>
                  <a:pt x="2080" y="7013"/>
                </a:lnTo>
                <a:lnTo>
                  <a:pt x="2080" y="6176"/>
                </a:lnTo>
                <a:close/>
                <a:moveTo>
                  <a:pt x="17365" y="8471"/>
                </a:moveTo>
                <a:lnTo>
                  <a:pt x="17365" y="8964"/>
                </a:lnTo>
                <a:lnTo>
                  <a:pt x="16232" y="8964"/>
                </a:lnTo>
                <a:lnTo>
                  <a:pt x="16232" y="8471"/>
                </a:lnTo>
                <a:close/>
                <a:moveTo>
                  <a:pt x="17658" y="9703"/>
                </a:moveTo>
                <a:cubicBezTo>
                  <a:pt x="17870" y="9703"/>
                  <a:pt x="18051" y="9856"/>
                  <a:pt x="18084" y="10066"/>
                </a:cubicBezTo>
                <a:lnTo>
                  <a:pt x="18235" y="10983"/>
                </a:lnTo>
                <a:lnTo>
                  <a:pt x="15264" y="10983"/>
                </a:lnTo>
                <a:lnTo>
                  <a:pt x="15413" y="10066"/>
                </a:lnTo>
                <a:cubicBezTo>
                  <a:pt x="15447" y="9856"/>
                  <a:pt x="15628" y="9703"/>
                  <a:pt x="15839" y="9703"/>
                </a:cubicBezTo>
                <a:cubicBezTo>
                  <a:pt x="15840" y="9703"/>
                  <a:pt x="15841" y="9703"/>
                  <a:pt x="15841" y="9703"/>
                </a:cubicBezTo>
                <a:lnTo>
                  <a:pt x="17656" y="9703"/>
                </a:lnTo>
                <a:cubicBezTo>
                  <a:pt x="17657" y="9703"/>
                  <a:pt x="17657" y="9703"/>
                  <a:pt x="17658" y="9703"/>
                </a:cubicBezTo>
                <a:close/>
                <a:moveTo>
                  <a:pt x="14797" y="11721"/>
                </a:moveTo>
                <a:cubicBezTo>
                  <a:pt x="14799" y="11721"/>
                  <a:pt x="14802" y="11721"/>
                  <a:pt x="14805" y="11721"/>
                </a:cubicBezTo>
                <a:lnTo>
                  <a:pt x="18695" y="11721"/>
                </a:lnTo>
                <a:cubicBezTo>
                  <a:pt x="18882" y="11724"/>
                  <a:pt x="19033" y="11878"/>
                  <a:pt x="19033" y="12066"/>
                </a:cubicBezTo>
                <a:cubicBezTo>
                  <a:pt x="19033" y="12253"/>
                  <a:pt x="18882" y="12407"/>
                  <a:pt x="18695" y="12410"/>
                </a:cubicBezTo>
                <a:lnTo>
                  <a:pt x="14805" y="12410"/>
                </a:lnTo>
                <a:cubicBezTo>
                  <a:pt x="14802" y="12410"/>
                  <a:pt x="14799" y="12410"/>
                  <a:pt x="14797" y="12410"/>
                </a:cubicBezTo>
                <a:cubicBezTo>
                  <a:pt x="14607" y="12410"/>
                  <a:pt x="14452" y="12256"/>
                  <a:pt x="14452" y="12066"/>
                </a:cubicBezTo>
                <a:cubicBezTo>
                  <a:pt x="14452" y="11875"/>
                  <a:pt x="14607" y="11721"/>
                  <a:pt x="14797" y="11721"/>
                </a:cubicBezTo>
                <a:close/>
                <a:moveTo>
                  <a:pt x="4986" y="12825"/>
                </a:moveTo>
                <a:cubicBezTo>
                  <a:pt x="5174" y="12828"/>
                  <a:pt x="5324" y="12982"/>
                  <a:pt x="5324" y="13169"/>
                </a:cubicBezTo>
                <a:cubicBezTo>
                  <a:pt x="5324" y="13357"/>
                  <a:pt x="5174" y="13510"/>
                  <a:pt x="4986" y="13514"/>
                </a:cubicBezTo>
                <a:lnTo>
                  <a:pt x="1096" y="13514"/>
                </a:lnTo>
                <a:cubicBezTo>
                  <a:pt x="907" y="13510"/>
                  <a:pt x="758" y="13357"/>
                  <a:pt x="758" y="13169"/>
                </a:cubicBezTo>
                <a:cubicBezTo>
                  <a:pt x="758" y="12982"/>
                  <a:pt x="907" y="12828"/>
                  <a:pt x="1096" y="12825"/>
                </a:cubicBezTo>
                <a:close/>
                <a:moveTo>
                  <a:pt x="4526" y="14252"/>
                </a:moveTo>
                <a:lnTo>
                  <a:pt x="4376" y="15169"/>
                </a:lnTo>
                <a:cubicBezTo>
                  <a:pt x="4342" y="15379"/>
                  <a:pt x="4161" y="15533"/>
                  <a:pt x="3947" y="15533"/>
                </a:cubicBezTo>
                <a:lnTo>
                  <a:pt x="2134" y="15533"/>
                </a:lnTo>
                <a:cubicBezTo>
                  <a:pt x="1921" y="15533"/>
                  <a:pt x="1739" y="15379"/>
                  <a:pt x="1705" y="15169"/>
                </a:cubicBezTo>
                <a:lnTo>
                  <a:pt x="1555" y="14252"/>
                </a:lnTo>
                <a:close/>
                <a:moveTo>
                  <a:pt x="3558" y="16271"/>
                </a:moveTo>
                <a:lnTo>
                  <a:pt x="3558" y="16763"/>
                </a:lnTo>
                <a:lnTo>
                  <a:pt x="2425" y="16763"/>
                </a:lnTo>
                <a:lnTo>
                  <a:pt x="2425" y="16271"/>
                </a:lnTo>
                <a:close/>
                <a:moveTo>
                  <a:pt x="17709" y="18222"/>
                </a:moveTo>
                <a:lnTo>
                  <a:pt x="17709" y="19059"/>
                </a:lnTo>
                <a:lnTo>
                  <a:pt x="15789" y="19059"/>
                </a:lnTo>
                <a:lnTo>
                  <a:pt x="15789" y="18222"/>
                </a:lnTo>
                <a:close/>
                <a:moveTo>
                  <a:pt x="17316" y="19797"/>
                </a:moveTo>
                <a:lnTo>
                  <a:pt x="17316" y="20981"/>
                </a:lnTo>
                <a:lnTo>
                  <a:pt x="16897" y="20981"/>
                </a:lnTo>
                <a:cubicBezTo>
                  <a:pt x="16695" y="20986"/>
                  <a:pt x="16534" y="21149"/>
                  <a:pt x="16534" y="21351"/>
                </a:cubicBezTo>
                <a:cubicBezTo>
                  <a:pt x="16534" y="21552"/>
                  <a:pt x="16695" y="21716"/>
                  <a:pt x="16897" y="21721"/>
                </a:cubicBezTo>
                <a:lnTo>
                  <a:pt x="17316" y="21721"/>
                </a:lnTo>
                <a:lnTo>
                  <a:pt x="17316" y="22259"/>
                </a:lnTo>
                <a:lnTo>
                  <a:pt x="16183" y="22259"/>
                </a:lnTo>
                <a:lnTo>
                  <a:pt x="16183" y="19797"/>
                </a:lnTo>
                <a:close/>
                <a:moveTo>
                  <a:pt x="17100" y="22999"/>
                </a:moveTo>
                <a:lnTo>
                  <a:pt x="17367" y="24083"/>
                </a:lnTo>
                <a:lnTo>
                  <a:pt x="16722" y="24427"/>
                </a:lnTo>
                <a:lnTo>
                  <a:pt x="16129" y="24087"/>
                </a:lnTo>
                <a:lnTo>
                  <a:pt x="16397" y="22999"/>
                </a:lnTo>
                <a:close/>
                <a:moveTo>
                  <a:pt x="3059" y="1"/>
                </a:moveTo>
                <a:cubicBezTo>
                  <a:pt x="2997" y="1"/>
                  <a:pt x="2935" y="16"/>
                  <a:pt x="2879" y="48"/>
                </a:cubicBezTo>
                <a:lnTo>
                  <a:pt x="1997" y="540"/>
                </a:lnTo>
                <a:cubicBezTo>
                  <a:pt x="1990" y="544"/>
                  <a:pt x="1982" y="549"/>
                  <a:pt x="1974" y="554"/>
                </a:cubicBezTo>
                <a:cubicBezTo>
                  <a:pt x="1737" y="711"/>
                  <a:pt x="1624" y="1000"/>
                  <a:pt x="1692" y="1277"/>
                </a:cubicBezTo>
                <a:lnTo>
                  <a:pt x="1974" y="2422"/>
                </a:lnTo>
                <a:cubicBezTo>
                  <a:pt x="1823" y="2557"/>
                  <a:pt x="1736" y="2751"/>
                  <a:pt x="1736" y="2956"/>
                </a:cubicBezTo>
                <a:lnTo>
                  <a:pt x="1736" y="5479"/>
                </a:lnTo>
                <a:cubicBezTo>
                  <a:pt x="1498" y="5572"/>
                  <a:pt x="1342" y="5799"/>
                  <a:pt x="1342" y="6055"/>
                </a:cubicBezTo>
                <a:lnTo>
                  <a:pt x="1342" y="7080"/>
                </a:lnTo>
                <a:cubicBezTo>
                  <a:pt x="985" y="7220"/>
                  <a:pt x="751" y="7565"/>
                  <a:pt x="751" y="7947"/>
                </a:cubicBezTo>
                <a:lnTo>
                  <a:pt x="751" y="12141"/>
                </a:lnTo>
                <a:cubicBezTo>
                  <a:pt x="301" y="12292"/>
                  <a:pt x="1" y="12719"/>
                  <a:pt x="12" y="13193"/>
                </a:cubicBezTo>
                <a:cubicBezTo>
                  <a:pt x="24" y="13668"/>
                  <a:pt x="342" y="14081"/>
                  <a:pt x="799" y="14210"/>
                </a:cubicBezTo>
                <a:lnTo>
                  <a:pt x="976" y="15287"/>
                </a:lnTo>
                <a:cubicBezTo>
                  <a:pt x="1040" y="15689"/>
                  <a:pt x="1309" y="16027"/>
                  <a:pt x="1687" y="16182"/>
                </a:cubicBezTo>
                <a:lnTo>
                  <a:pt x="1687" y="17132"/>
                </a:lnTo>
                <a:cubicBezTo>
                  <a:pt x="1687" y="17336"/>
                  <a:pt x="1851" y="17501"/>
                  <a:pt x="2055" y="17501"/>
                </a:cubicBezTo>
                <a:lnTo>
                  <a:pt x="2620" y="17501"/>
                </a:lnTo>
                <a:lnTo>
                  <a:pt x="2607" y="20023"/>
                </a:lnTo>
                <a:cubicBezTo>
                  <a:pt x="2607" y="22127"/>
                  <a:pt x="4319" y="23839"/>
                  <a:pt x="6422" y="23839"/>
                </a:cubicBezTo>
                <a:cubicBezTo>
                  <a:pt x="6435" y="23839"/>
                  <a:pt x="6447" y="23839"/>
                  <a:pt x="6460" y="23839"/>
                </a:cubicBezTo>
                <a:cubicBezTo>
                  <a:pt x="8561" y="23818"/>
                  <a:pt x="10239" y="22075"/>
                  <a:pt x="10239" y="19974"/>
                </a:cubicBezTo>
                <a:lnTo>
                  <a:pt x="10239" y="4951"/>
                </a:lnTo>
                <a:cubicBezTo>
                  <a:pt x="10239" y="3262"/>
                  <a:pt x="11580" y="1852"/>
                  <a:pt x="13269" y="1827"/>
                </a:cubicBezTo>
                <a:cubicBezTo>
                  <a:pt x="13285" y="1827"/>
                  <a:pt x="13301" y="1827"/>
                  <a:pt x="13317" y="1827"/>
                </a:cubicBezTo>
                <a:cubicBezTo>
                  <a:pt x="15015" y="1827"/>
                  <a:pt x="16395" y="3207"/>
                  <a:pt x="16395" y="4904"/>
                </a:cubicBezTo>
                <a:lnTo>
                  <a:pt x="16395" y="7733"/>
                </a:lnTo>
                <a:lnTo>
                  <a:pt x="15863" y="7733"/>
                </a:lnTo>
                <a:cubicBezTo>
                  <a:pt x="15659" y="7733"/>
                  <a:pt x="15494" y="7897"/>
                  <a:pt x="15494" y="8101"/>
                </a:cubicBezTo>
                <a:lnTo>
                  <a:pt x="15494" y="9017"/>
                </a:lnTo>
                <a:cubicBezTo>
                  <a:pt x="15069" y="9148"/>
                  <a:pt x="14757" y="9508"/>
                  <a:pt x="14686" y="9947"/>
                </a:cubicBezTo>
                <a:lnTo>
                  <a:pt x="14509" y="11023"/>
                </a:lnTo>
                <a:cubicBezTo>
                  <a:pt x="14052" y="11153"/>
                  <a:pt x="13733" y="11565"/>
                  <a:pt x="13722" y="12039"/>
                </a:cubicBezTo>
                <a:cubicBezTo>
                  <a:pt x="13710" y="12515"/>
                  <a:pt x="14010" y="12941"/>
                  <a:pt x="14460" y="13092"/>
                </a:cubicBezTo>
                <a:lnTo>
                  <a:pt x="14460" y="17285"/>
                </a:lnTo>
                <a:cubicBezTo>
                  <a:pt x="14460" y="17669"/>
                  <a:pt x="14694" y="18013"/>
                  <a:pt x="15051" y="18154"/>
                </a:cubicBezTo>
                <a:lnTo>
                  <a:pt x="15051" y="19179"/>
                </a:lnTo>
                <a:cubicBezTo>
                  <a:pt x="15051" y="19434"/>
                  <a:pt x="15208" y="19662"/>
                  <a:pt x="15445" y="19755"/>
                </a:cubicBezTo>
                <a:lnTo>
                  <a:pt x="15445" y="22278"/>
                </a:lnTo>
                <a:cubicBezTo>
                  <a:pt x="15445" y="22482"/>
                  <a:pt x="15532" y="22676"/>
                  <a:pt x="15683" y="22812"/>
                </a:cubicBezTo>
                <a:lnTo>
                  <a:pt x="15402" y="23957"/>
                </a:lnTo>
                <a:cubicBezTo>
                  <a:pt x="15333" y="24233"/>
                  <a:pt x="15447" y="24522"/>
                  <a:pt x="15683" y="24680"/>
                </a:cubicBezTo>
                <a:cubicBezTo>
                  <a:pt x="15690" y="24684"/>
                  <a:pt x="15697" y="24687"/>
                  <a:pt x="15703" y="24692"/>
                </a:cubicBezTo>
                <a:lnTo>
                  <a:pt x="16532" y="25168"/>
                </a:lnTo>
                <a:cubicBezTo>
                  <a:pt x="16589" y="25201"/>
                  <a:pt x="16652" y="25217"/>
                  <a:pt x="16716" y="25217"/>
                </a:cubicBezTo>
                <a:cubicBezTo>
                  <a:pt x="16776" y="25217"/>
                  <a:pt x="16835" y="25203"/>
                  <a:pt x="16889" y="25175"/>
                </a:cubicBezTo>
                <a:lnTo>
                  <a:pt x="17786" y="24697"/>
                </a:lnTo>
                <a:cubicBezTo>
                  <a:pt x="17796" y="24692"/>
                  <a:pt x="17806" y="24685"/>
                  <a:pt x="17816" y="24679"/>
                </a:cubicBezTo>
                <a:cubicBezTo>
                  <a:pt x="18054" y="24522"/>
                  <a:pt x="18166" y="24233"/>
                  <a:pt x="18098" y="23957"/>
                </a:cubicBezTo>
                <a:lnTo>
                  <a:pt x="17816" y="22812"/>
                </a:lnTo>
                <a:cubicBezTo>
                  <a:pt x="17968" y="22676"/>
                  <a:pt x="18055" y="22482"/>
                  <a:pt x="18055" y="22278"/>
                </a:cubicBezTo>
                <a:lnTo>
                  <a:pt x="18055" y="19754"/>
                </a:lnTo>
                <a:cubicBezTo>
                  <a:pt x="18291" y="19662"/>
                  <a:pt x="18448" y="19433"/>
                  <a:pt x="18448" y="19179"/>
                </a:cubicBezTo>
                <a:lnTo>
                  <a:pt x="18448" y="18154"/>
                </a:lnTo>
                <a:cubicBezTo>
                  <a:pt x="18805" y="18012"/>
                  <a:pt x="19039" y="17669"/>
                  <a:pt x="19039" y="17285"/>
                </a:cubicBezTo>
                <a:lnTo>
                  <a:pt x="19039" y="16896"/>
                </a:lnTo>
                <a:cubicBezTo>
                  <a:pt x="19044" y="16689"/>
                  <a:pt x="18877" y="16520"/>
                  <a:pt x="18670" y="16520"/>
                </a:cubicBezTo>
                <a:cubicBezTo>
                  <a:pt x="18464" y="16520"/>
                  <a:pt x="18297" y="16689"/>
                  <a:pt x="18301" y="16896"/>
                </a:cubicBezTo>
                <a:lnTo>
                  <a:pt x="18301" y="17285"/>
                </a:lnTo>
                <a:cubicBezTo>
                  <a:pt x="18301" y="17394"/>
                  <a:pt x="18213" y="17482"/>
                  <a:pt x="18104" y="17482"/>
                </a:cubicBezTo>
                <a:lnTo>
                  <a:pt x="15395" y="17482"/>
                </a:lnTo>
                <a:cubicBezTo>
                  <a:pt x="15286" y="17482"/>
                  <a:pt x="15198" y="17394"/>
                  <a:pt x="15198" y="17285"/>
                </a:cubicBezTo>
                <a:lnTo>
                  <a:pt x="15198" y="13148"/>
                </a:lnTo>
                <a:lnTo>
                  <a:pt x="18300" y="13148"/>
                </a:lnTo>
                <a:lnTo>
                  <a:pt x="18300" y="14746"/>
                </a:lnTo>
                <a:cubicBezTo>
                  <a:pt x="18305" y="14947"/>
                  <a:pt x="18469" y="15108"/>
                  <a:pt x="18670" y="15108"/>
                </a:cubicBezTo>
                <a:cubicBezTo>
                  <a:pt x="18871" y="15108"/>
                  <a:pt x="19035" y="14947"/>
                  <a:pt x="19039" y="14746"/>
                </a:cubicBezTo>
                <a:lnTo>
                  <a:pt x="19039" y="13092"/>
                </a:lnTo>
                <a:cubicBezTo>
                  <a:pt x="19490" y="12941"/>
                  <a:pt x="19788" y="12515"/>
                  <a:pt x="19778" y="12039"/>
                </a:cubicBezTo>
                <a:cubicBezTo>
                  <a:pt x="19767" y="11565"/>
                  <a:pt x="19447" y="11153"/>
                  <a:pt x="18990" y="11023"/>
                </a:cubicBezTo>
                <a:lnTo>
                  <a:pt x="18814" y="9947"/>
                </a:lnTo>
                <a:cubicBezTo>
                  <a:pt x="18749" y="9545"/>
                  <a:pt x="18480" y="9206"/>
                  <a:pt x="18103" y="9052"/>
                </a:cubicBezTo>
                <a:lnTo>
                  <a:pt x="18103" y="8101"/>
                </a:lnTo>
                <a:cubicBezTo>
                  <a:pt x="18103" y="7897"/>
                  <a:pt x="17938" y="7733"/>
                  <a:pt x="17734" y="7733"/>
                </a:cubicBezTo>
                <a:lnTo>
                  <a:pt x="17133" y="7733"/>
                </a:lnTo>
                <a:lnTo>
                  <a:pt x="17133" y="4953"/>
                </a:lnTo>
                <a:cubicBezTo>
                  <a:pt x="17133" y="2852"/>
                  <a:pt x="15455" y="1109"/>
                  <a:pt x="13354" y="1088"/>
                </a:cubicBezTo>
                <a:cubicBezTo>
                  <a:pt x="13342" y="1088"/>
                  <a:pt x="13329" y="1088"/>
                  <a:pt x="13316" y="1088"/>
                </a:cubicBezTo>
                <a:cubicBezTo>
                  <a:pt x="11212" y="1088"/>
                  <a:pt x="9501" y="2801"/>
                  <a:pt x="9501" y="4904"/>
                </a:cubicBezTo>
                <a:lnTo>
                  <a:pt x="9501" y="19976"/>
                </a:lnTo>
                <a:cubicBezTo>
                  <a:pt x="9501" y="21665"/>
                  <a:pt x="8159" y="23074"/>
                  <a:pt x="6471" y="23100"/>
                </a:cubicBezTo>
                <a:cubicBezTo>
                  <a:pt x="6455" y="23100"/>
                  <a:pt x="6439" y="23100"/>
                  <a:pt x="6423" y="23100"/>
                </a:cubicBezTo>
                <a:cubicBezTo>
                  <a:pt x="4726" y="23100"/>
                  <a:pt x="3345" y="21720"/>
                  <a:pt x="3345" y="20024"/>
                </a:cubicBezTo>
                <a:lnTo>
                  <a:pt x="3358" y="17501"/>
                </a:lnTo>
                <a:lnTo>
                  <a:pt x="3927" y="17501"/>
                </a:lnTo>
                <a:cubicBezTo>
                  <a:pt x="4131" y="17501"/>
                  <a:pt x="4296" y="17336"/>
                  <a:pt x="4296" y="17132"/>
                </a:cubicBezTo>
                <a:lnTo>
                  <a:pt x="4296" y="16217"/>
                </a:lnTo>
                <a:cubicBezTo>
                  <a:pt x="4721" y="16086"/>
                  <a:pt x="5034" y="15726"/>
                  <a:pt x="5105" y="15287"/>
                </a:cubicBezTo>
                <a:lnTo>
                  <a:pt x="5281" y="14210"/>
                </a:lnTo>
                <a:cubicBezTo>
                  <a:pt x="5738" y="14081"/>
                  <a:pt x="6058" y="13668"/>
                  <a:pt x="6069" y="13194"/>
                </a:cubicBezTo>
                <a:cubicBezTo>
                  <a:pt x="6080" y="12719"/>
                  <a:pt x="5781" y="12292"/>
                  <a:pt x="5331" y="12141"/>
                </a:cubicBezTo>
                <a:lnTo>
                  <a:pt x="5331" y="10653"/>
                </a:lnTo>
                <a:cubicBezTo>
                  <a:pt x="5331" y="10450"/>
                  <a:pt x="5175" y="10274"/>
                  <a:pt x="4972" y="10268"/>
                </a:cubicBezTo>
                <a:cubicBezTo>
                  <a:pt x="4968" y="10268"/>
                  <a:pt x="4964" y="10267"/>
                  <a:pt x="4960" y="10267"/>
                </a:cubicBezTo>
                <a:cubicBezTo>
                  <a:pt x="4757" y="10267"/>
                  <a:pt x="4591" y="10432"/>
                  <a:pt x="4591" y="10637"/>
                </a:cubicBezTo>
                <a:lnTo>
                  <a:pt x="4591" y="12085"/>
                </a:lnTo>
                <a:lnTo>
                  <a:pt x="1489" y="12085"/>
                </a:lnTo>
                <a:lnTo>
                  <a:pt x="1489" y="7947"/>
                </a:lnTo>
                <a:cubicBezTo>
                  <a:pt x="1489" y="7839"/>
                  <a:pt x="1578" y="7751"/>
                  <a:pt x="1687" y="7751"/>
                </a:cubicBezTo>
                <a:lnTo>
                  <a:pt x="4395" y="7751"/>
                </a:lnTo>
                <a:cubicBezTo>
                  <a:pt x="4503" y="7751"/>
                  <a:pt x="4591" y="7839"/>
                  <a:pt x="4591" y="7947"/>
                </a:cubicBezTo>
                <a:lnTo>
                  <a:pt x="4591" y="8471"/>
                </a:lnTo>
                <a:cubicBezTo>
                  <a:pt x="4591" y="8674"/>
                  <a:pt x="4747" y="8849"/>
                  <a:pt x="4950" y="8856"/>
                </a:cubicBezTo>
                <a:cubicBezTo>
                  <a:pt x="4954" y="8856"/>
                  <a:pt x="4958" y="8856"/>
                  <a:pt x="4962" y="8856"/>
                </a:cubicBezTo>
                <a:cubicBezTo>
                  <a:pt x="5165" y="8856"/>
                  <a:pt x="5331" y="8690"/>
                  <a:pt x="5331" y="8486"/>
                </a:cubicBezTo>
                <a:lnTo>
                  <a:pt x="5331" y="7947"/>
                </a:lnTo>
                <a:cubicBezTo>
                  <a:pt x="5329" y="7565"/>
                  <a:pt x="5096" y="7220"/>
                  <a:pt x="4740" y="7080"/>
                </a:cubicBezTo>
                <a:lnTo>
                  <a:pt x="4740" y="6053"/>
                </a:lnTo>
                <a:cubicBezTo>
                  <a:pt x="4738" y="5799"/>
                  <a:pt x="4583" y="5572"/>
                  <a:pt x="4346" y="5479"/>
                </a:cubicBezTo>
                <a:lnTo>
                  <a:pt x="4346" y="2956"/>
                </a:lnTo>
                <a:cubicBezTo>
                  <a:pt x="4345" y="2752"/>
                  <a:pt x="4259" y="2557"/>
                  <a:pt x="4106" y="2422"/>
                </a:cubicBezTo>
                <a:lnTo>
                  <a:pt x="4388" y="1277"/>
                </a:lnTo>
                <a:cubicBezTo>
                  <a:pt x="4457" y="1001"/>
                  <a:pt x="4344" y="712"/>
                  <a:pt x="4107" y="554"/>
                </a:cubicBezTo>
                <a:cubicBezTo>
                  <a:pt x="4101" y="551"/>
                  <a:pt x="4095" y="546"/>
                  <a:pt x="4089" y="543"/>
                </a:cubicBezTo>
                <a:lnTo>
                  <a:pt x="3246" y="51"/>
                </a:lnTo>
                <a:cubicBezTo>
                  <a:pt x="3188" y="18"/>
                  <a:pt x="3123" y="1"/>
                  <a:pt x="305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76" name="Google Shape;2076;g28d7a5685fc_14_0"/>
          <p:cNvGrpSpPr/>
          <p:nvPr/>
        </p:nvGrpSpPr>
        <p:grpSpPr>
          <a:xfrm>
            <a:off x="6948949" y="2495672"/>
            <a:ext cx="630450" cy="458950"/>
            <a:chOff x="5379150" y="4949950"/>
            <a:chExt cx="630450" cy="458950"/>
          </a:xfrm>
        </p:grpSpPr>
        <p:sp>
          <p:nvSpPr>
            <p:cNvPr id="2077" name="Google Shape;2077;g28d7a5685fc_14_0"/>
            <p:cNvSpPr/>
            <p:nvPr/>
          </p:nvSpPr>
          <p:spPr>
            <a:xfrm>
              <a:off x="5565900" y="4949950"/>
              <a:ext cx="443700" cy="458950"/>
            </a:xfrm>
            <a:custGeom>
              <a:rect b="b" l="l" r="r" t="t"/>
              <a:pathLst>
                <a:path extrusionOk="0" h="18358" w="17748">
                  <a:moveTo>
                    <a:pt x="16881" y="5522"/>
                  </a:moveTo>
                  <a:cubicBezTo>
                    <a:pt x="16952" y="5522"/>
                    <a:pt x="17008" y="5579"/>
                    <a:pt x="17008" y="5650"/>
                  </a:cubicBezTo>
                  <a:lnTo>
                    <a:pt x="17008" y="8352"/>
                  </a:lnTo>
                  <a:cubicBezTo>
                    <a:pt x="17008" y="8422"/>
                    <a:pt x="16952" y="8479"/>
                    <a:pt x="16881" y="8479"/>
                  </a:cubicBezTo>
                  <a:lnTo>
                    <a:pt x="15727" y="8479"/>
                  </a:lnTo>
                  <a:lnTo>
                    <a:pt x="15727" y="5522"/>
                  </a:lnTo>
                  <a:close/>
                  <a:moveTo>
                    <a:pt x="14758" y="4831"/>
                  </a:moveTo>
                  <a:cubicBezTo>
                    <a:pt x="14884" y="4831"/>
                    <a:pt x="14987" y="4933"/>
                    <a:pt x="14987" y="5060"/>
                  </a:cubicBezTo>
                  <a:lnTo>
                    <a:pt x="14987" y="8941"/>
                  </a:lnTo>
                  <a:cubicBezTo>
                    <a:pt x="14987" y="9067"/>
                    <a:pt x="14884" y="9169"/>
                    <a:pt x="14758" y="9169"/>
                  </a:cubicBezTo>
                  <a:lnTo>
                    <a:pt x="12128" y="9169"/>
                  </a:lnTo>
                  <a:lnTo>
                    <a:pt x="12128" y="4831"/>
                  </a:lnTo>
                  <a:close/>
                  <a:moveTo>
                    <a:pt x="13837" y="9910"/>
                  </a:moveTo>
                  <a:lnTo>
                    <a:pt x="13838" y="11437"/>
                  </a:lnTo>
                  <a:lnTo>
                    <a:pt x="10378" y="11437"/>
                  </a:lnTo>
                  <a:cubicBezTo>
                    <a:pt x="10368" y="11437"/>
                    <a:pt x="10360" y="11438"/>
                    <a:pt x="10351" y="11439"/>
                  </a:cubicBezTo>
                  <a:lnTo>
                    <a:pt x="9663" y="11439"/>
                  </a:lnTo>
                  <a:lnTo>
                    <a:pt x="9663" y="10666"/>
                  </a:lnTo>
                  <a:cubicBezTo>
                    <a:pt x="10041" y="10626"/>
                    <a:pt x="10428" y="10593"/>
                    <a:pt x="10822" y="10574"/>
                  </a:cubicBezTo>
                  <a:cubicBezTo>
                    <a:pt x="11280" y="10552"/>
                    <a:pt x="11696" y="10302"/>
                    <a:pt x="11933" y="9910"/>
                  </a:cubicBezTo>
                  <a:close/>
                  <a:moveTo>
                    <a:pt x="1282" y="740"/>
                  </a:moveTo>
                  <a:cubicBezTo>
                    <a:pt x="1577" y="740"/>
                    <a:pt x="1823" y="979"/>
                    <a:pt x="1823" y="1282"/>
                  </a:cubicBezTo>
                  <a:lnTo>
                    <a:pt x="1823" y="7401"/>
                  </a:lnTo>
                  <a:cubicBezTo>
                    <a:pt x="1823" y="7606"/>
                    <a:pt x="1989" y="7770"/>
                    <a:pt x="2193" y="7770"/>
                  </a:cubicBezTo>
                  <a:cubicBezTo>
                    <a:pt x="2398" y="7770"/>
                    <a:pt x="2564" y="7606"/>
                    <a:pt x="2564" y="7401"/>
                  </a:cubicBezTo>
                  <a:lnTo>
                    <a:pt x="2564" y="2113"/>
                  </a:lnTo>
                  <a:cubicBezTo>
                    <a:pt x="3624" y="2595"/>
                    <a:pt x="6140" y="3604"/>
                    <a:pt x="9301" y="3988"/>
                  </a:cubicBezTo>
                  <a:lnTo>
                    <a:pt x="9301" y="6172"/>
                  </a:lnTo>
                  <a:cubicBezTo>
                    <a:pt x="9301" y="6374"/>
                    <a:pt x="9457" y="6550"/>
                    <a:pt x="9660" y="6557"/>
                  </a:cubicBezTo>
                  <a:cubicBezTo>
                    <a:pt x="9663" y="6557"/>
                    <a:pt x="9667" y="6557"/>
                    <a:pt x="9671" y="6557"/>
                  </a:cubicBezTo>
                  <a:cubicBezTo>
                    <a:pt x="9874" y="6557"/>
                    <a:pt x="10041" y="6392"/>
                    <a:pt x="10041" y="6187"/>
                  </a:cubicBezTo>
                  <a:lnTo>
                    <a:pt x="10041" y="4065"/>
                  </a:lnTo>
                  <a:cubicBezTo>
                    <a:pt x="10285" y="4086"/>
                    <a:pt x="10533" y="4104"/>
                    <a:pt x="10784" y="4117"/>
                  </a:cubicBezTo>
                  <a:cubicBezTo>
                    <a:pt x="11122" y="4132"/>
                    <a:pt x="11388" y="4409"/>
                    <a:pt x="11389" y="4746"/>
                  </a:cubicBezTo>
                  <a:lnTo>
                    <a:pt x="11389" y="9205"/>
                  </a:lnTo>
                  <a:cubicBezTo>
                    <a:pt x="11388" y="9543"/>
                    <a:pt x="11122" y="9820"/>
                    <a:pt x="10785" y="9836"/>
                  </a:cubicBezTo>
                  <a:cubicBezTo>
                    <a:pt x="6939" y="10027"/>
                    <a:pt x="3786" y="11285"/>
                    <a:pt x="2564" y="11839"/>
                  </a:cubicBezTo>
                  <a:lnTo>
                    <a:pt x="2564" y="9553"/>
                  </a:lnTo>
                  <a:cubicBezTo>
                    <a:pt x="2564" y="9349"/>
                    <a:pt x="2398" y="9184"/>
                    <a:pt x="2194" y="9184"/>
                  </a:cubicBezTo>
                  <a:cubicBezTo>
                    <a:pt x="1990" y="9184"/>
                    <a:pt x="1824" y="9349"/>
                    <a:pt x="1824" y="9553"/>
                  </a:cubicBezTo>
                  <a:lnTo>
                    <a:pt x="1824" y="12654"/>
                  </a:lnTo>
                  <a:cubicBezTo>
                    <a:pt x="1824" y="12936"/>
                    <a:pt x="1615" y="13184"/>
                    <a:pt x="1334" y="13210"/>
                  </a:cubicBezTo>
                  <a:cubicBezTo>
                    <a:pt x="1316" y="13212"/>
                    <a:pt x="1298" y="13213"/>
                    <a:pt x="1281" y="13213"/>
                  </a:cubicBezTo>
                  <a:cubicBezTo>
                    <a:pt x="986" y="13213"/>
                    <a:pt x="739" y="12972"/>
                    <a:pt x="739" y="12670"/>
                  </a:cubicBezTo>
                  <a:lnTo>
                    <a:pt x="739" y="1297"/>
                  </a:lnTo>
                  <a:cubicBezTo>
                    <a:pt x="739" y="1016"/>
                    <a:pt x="948" y="768"/>
                    <a:pt x="1229" y="742"/>
                  </a:cubicBezTo>
                  <a:cubicBezTo>
                    <a:pt x="1247" y="740"/>
                    <a:pt x="1264" y="740"/>
                    <a:pt x="1282" y="740"/>
                  </a:cubicBezTo>
                  <a:close/>
                  <a:moveTo>
                    <a:pt x="12770" y="12177"/>
                  </a:moveTo>
                  <a:lnTo>
                    <a:pt x="12770" y="12767"/>
                  </a:lnTo>
                  <a:lnTo>
                    <a:pt x="11909" y="12764"/>
                  </a:lnTo>
                  <a:lnTo>
                    <a:pt x="11907" y="12764"/>
                  </a:lnTo>
                  <a:cubicBezTo>
                    <a:pt x="11703" y="12764"/>
                    <a:pt x="11537" y="12929"/>
                    <a:pt x="11537" y="13134"/>
                  </a:cubicBezTo>
                  <a:cubicBezTo>
                    <a:pt x="11536" y="13338"/>
                    <a:pt x="11702" y="13503"/>
                    <a:pt x="11906" y="13503"/>
                  </a:cubicBezTo>
                  <a:lnTo>
                    <a:pt x="12770" y="13507"/>
                  </a:lnTo>
                  <a:lnTo>
                    <a:pt x="12769" y="15285"/>
                  </a:lnTo>
                  <a:cubicBezTo>
                    <a:pt x="12751" y="15309"/>
                    <a:pt x="12736" y="15335"/>
                    <a:pt x="12724" y="15364"/>
                  </a:cubicBezTo>
                  <a:cubicBezTo>
                    <a:pt x="12717" y="15381"/>
                    <a:pt x="12711" y="15400"/>
                    <a:pt x="12707" y="15418"/>
                  </a:cubicBezTo>
                  <a:lnTo>
                    <a:pt x="10518" y="17608"/>
                  </a:lnTo>
                  <a:cubicBezTo>
                    <a:pt x="10510" y="17615"/>
                    <a:pt x="10500" y="17618"/>
                    <a:pt x="10490" y="17618"/>
                  </a:cubicBezTo>
                  <a:cubicBezTo>
                    <a:pt x="10481" y="17618"/>
                    <a:pt x="10471" y="17615"/>
                    <a:pt x="10463" y="17608"/>
                  </a:cubicBezTo>
                  <a:lnTo>
                    <a:pt x="9089" y="16234"/>
                  </a:lnTo>
                  <a:cubicBezTo>
                    <a:pt x="9074" y="16218"/>
                    <a:pt x="9074" y="16193"/>
                    <a:pt x="9089" y="16178"/>
                  </a:cubicBezTo>
                  <a:lnTo>
                    <a:pt x="10640" y="14628"/>
                  </a:lnTo>
                  <a:cubicBezTo>
                    <a:pt x="10710" y="14559"/>
                    <a:pt x="10749" y="14464"/>
                    <a:pt x="10749" y="14366"/>
                  </a:cubicBezTo>
                  <a:lnTo>
                    <a:pt x="10749" y="12177"/>
                  </a:lnTo>
                  <a:close/>
                  <a:moveTo>
                    <a:pt x="1281" y="1"/>
                  </a:moveTo>
                  <a:cubicBezTo>
                    <a:pt x="574" y="1"/>
                    <a:pt x="0" y="574"/>
                    <a:pt x="0" y="1282"/>
                  </a:cubicBezTo>
                  <a:lnTo>
                    <a:pt x="0" y="12670"/>
                  </a:lnTo>
                  <a:cubicBezTo>
                    <a:pt x="0" y="13378"/>
                    <a:pt x="574" y="13952"/>
                    <a:pt x="1281" y="13952"/>
                  </a:cubicBezTo>
                  <a:cubicBezTo>
                    <a:pt x="1990" y="13952"/>
                    <a:pt x="2564" y="13378"/>
                    <a:pt x="2564" y="12670"/>
                  </a:cubicBezTo>
                  <a:lnTo>
                    <a:pt x="2564" y="12656"/>
                  </a:lnTo>
                  <a:cubicBezTo>
                    <a:pt x="3261" y="12324"/>
                    <a:pt x="5733" y="11226"/>
                    <a:pt x="8924" y="10761"/>
                  </a:cubicBezTo>
                  <a:lnTo>
                    <a:pt x="8924" y="11439"/>
                  </a:lnTo>
                  <a:cubicBezTo>
                    <a:pt x="8924" y="11847"/>
                    <a:pt x="9254" y="12177"/>
                    <a:pt x="9662" y="12178"/>
                  </a:cubicBezTo>
                  <a:lnTo>
                    <a:pt x="10008" y="12178"/>
                  </a:lnTo>
                  <a:lnTo>
                    <a:pt x="10008" y="14213"/>
                  </a:lnTo>
                  <a:lnTo>
                    <a:pt x="8566" y="15656"/>
                  </a:lnTo>
                  <a:cubicBezTo>
                    <a:pt x="8262" y="15959"/>
                    <a:pt x="8262" y="16453"/>
                    <a:pt x="8566" y="16757"/>
                  </a:cubicBezTo>
                  <a:lnTo>
                    <a:pt x="9940" y="18130"/>
                  </a:lnTo>
                  <a:cubicBezTo>
                    <a:pt x="10092" y="18282"/>
                    <a:pt x="10291" y="18358"/>
                    <a:pt x="10490" y="18358"/>
                  </a:cubicBezTo>
                  <a:cubicBezTo>
                    <a:pt x="10690" y="18358"/>
                    <a:pt x="10889" y="18282"/>
                    <a:pt x="11041" y="18130"/>
                  </a:cubicBezTo>
                  <a:lnTo>
                    <a:pt x="13367" y="15805"/>
                  </a:lnTo>
                  <a:cubicBezTo>
                    <a:pt x="13379" y="15793"/>
                    <a:pt x="13390" y="15780"/>
                    <a:pt x="13399" y="15767"/>
                  </a:cubicBezTo>
                  <a:cubicBezTo>
                    <a:pt x="13469" y="15697"/>
                    <a:pt x="13508" y="15603"/>
                    <a:pt x="13508" y="15504"/>
                  </a:cubicBezTo>
                  <a:lnTo>
                    <a:pt x="13508" y="12177"/>
                  </a:lnTo>
                  <a:lnTo>
                    <a:pt x="13838" y="12177"/>
                  </a:lnTo>
                  <a:cubicBezTo>
                    <a:pt x="14245" y="12177"/>
                    <a:pt x="14575" y="11846"/>
                    <a:pt x="14576" y="11439"/>
                  </a:cubicBezTo>
                  <a:lnTo>
                    <a:pt x="14576" y="9909"/>
                  </a:lnTo>
                  <a:lnTo>
                    <a:pt x="14759" y="9909"/>
                  </a:lnTo>
                  <a:cubicBezTo>
                    <a:pt x="15186" y="9909"/>
                    <a:pt x="15563" y="9628"/>
                    <a:pt x="15686" y="9218"/>
                  </a:cubicBezTo>
                  <a:lnTo>
                    <a:pt x="16881" y="9218"/>
                  </a:lnTo>
                  <a:cubicBezTo>
                    <a:pt x="17360" y="9218"/>
                    <a:pt x="17748" y="8830"/>
                    <a:pt x="17748" y="8352"/>
                  </a:cubicBezTo>
                  <a:lnTo>
                    <a:pt x="17748" y="5649"/>
                  </a:lnTo>
                  <a:cubicBezTo>
                    <a:pt x="17748" y="5170"/>
                    <a:pt x="17360" y="4783"/>
                    <a:pt x="16881" y="4782"/>
                  </a:cubicBezTo>
                  <a:lnTo>
                    <a:pt x="15686" y="4782"/>
                  </a:lnTo>
                  <a:cubicBezTo>
                    <a:pt x="15563" y="4373"/>
                    <a:pt x="15186" y="4093"/>
                    <a:pt x="14759" y="4092"/>
                  </a:cubicBezTo>
                  <a:lnTo>
                    <a:pt x="11961" y="4092"/>
                  </a:lnTo>
                  <a:cubicBezTo>
                    <a:pt x="11731" y="3672"/>
                    <a:pt x="11299" y="3401"/>
                    <a:pt x="10821" y="3377"/>
                  </a:cubicBezTo>
                  <a:cubicBezTo>
                    <a:pt x="6749" y="3174"/>
                    <a:pt x="3395" y="1692"/>
                    <a:pt x="2564" y="1296"/>
                  </a:cubicBezTo>
                  <a:lnTo>
                    <a:pt x="2564" y="1282"/>
                  </a:lnTo>
                  <a:cubicBezTo>
                    <a:pt x="2564" y="574"/>
                    <a:pt x="1990" y="1"/>
                    <a:pt x="1281"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g28d7a5685fc_14_0"/>
            <p:cNvSpPr/>
            <p:nvPr/>
          </p:nvSpPr>
          <p:spPr>
            <a:xfrm>
              <a:off x="5798725" y="5126175"/>
              <a:ext cx="18700" cy="34700"/>
            </a:xfrm>
            <a:custGeom>
              <a:rect b="b" l="l" r="r" t="t"/>
              <a:pathLst>
                <a:path extrusionOk="0" h="1388" w="748">
                  <a:moveTo>
                    <a:pt x="375" y="1"/>
                  </a:moveTo>
                  <a:cubicBezTo>
                    <a:pt x="170" y="1"/>
                    <a:pt x="4" y="166"/>
                    <a:pt x="4" y="370"/>
                  </a:cubicBezTo>
                  <a:lnTo>
                    <a:pt x="4" y="1011"/>
                  </a:lnTo>
                  <a:cubicBezTo>
                    <a:pt x="1" y="1218"/>
                    <a:pt x="168" y="1388"/>
                    <a:pt x="375" y="1388"/>
                  </a:cubicBezTo>
                  <a:cubicBezTo>
                    <a:pt x="581" y="1388"/>
                    <a:pt x="748" y="1218"/>
                    <a:pt x="744" y="1011"/>
                  </a:cubicBezTo>
                  <a:lnTo>
                    <a:pt x="744" y="370"/>
                  </a:lnTo>
                  <a:cubicBezTo>
                    <a:pt x="744" y="166"/>
                    <a:pt x="579" y="1"/>
                    <a:pt x="375"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g28d7a5685fc_14_0"/>
            <p:cNvSpPr/>
            <p:nvPr/>
          </p:nvSpPr>
          <p:spPr>
            <a:xfrm>
              <a:off x="5429575" y="5061175"/>
              <a:ext cx="69275" cy="121425"/>
            </a:xfrm>
            <a:custGeom>
              <a:rect b="b" l="l" r="r" t="t"/>
              <a:pathLst>
                <a:path extrusionOk="0" h="4857" w="2771">
                  <a:moveTo>
                    <a:pt x="2401" y="0"/>
                  </a:moveTo>
                  <a:cubicBezTo>
                    <a:pt x="1077" y="0"/>
                    <a:pt x="0" y="1090"/>
                    <a:pt x="0" y="2428"/>
                  </a:cubicBezTo>
                  <a:cubicBezTo>
                    <a:pt x="0" y="3767"/>
                    <a:pt x="1077" y="4857"/>
                    <a:pt x="2401" y="4857"/>
                  </a:cubicBezTo>
                  <a:cubicBezTo>
                    <a:pt x="2605" y="4857"/>
                    <a:pt x="2771" y="4691"/>
                    <a:pt x="2771" y="4487"/>
                  </a:cubicBezTo>
                  <a:cubicBezTo>
                    <a:pt x="2771" y="4282"/>
                    <a:pt x="2605" y="4117"/>
                    <a:pt x="2401" y="4117"/>
                  </a:cubicBezTo>
                  <a:cubicBezTo>
                    <a:pt x="1485" y="4117"/>
                    <a:pt x="740" y="3360"/>
                    <a:pt x="740" y="2428"/>
                  </a:cubicBezTo>
                  <a:cubicBezTo>
                    <a:pt x="740" y="1497"/>
                    <a:pt x="1485" y="740"/>
                    <a:pt x="2401" y="740"/>
                  </a:cubicBezTo>
                  <a:cubicBezTo>
                    <a:pt x="2605" y="740"/>
                    <a:pt x="2771" y="574"/>
                    <a:pt x="2771" y="370"/>
                  </a:cubicBezTo>
                  <a:cubicBezTo>
                    <a:pt x="2771" y="166"/>
                    <a:pt x="2605" y="0"/>
                    <a:pt x="2401"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g28d7a5685fc_14_0"/>
            <p:cNvSpPr/>
            <p:nvPr/>
          </p:nvSpPr>
          <p:spPr>
            <a:xfrm>
              <a:off x="5379150" y="5009700"/>
              <a:ext cx="118875" cy="224350"/>
            </a:xfrm>
            <a:custGeom>
              <a:rect b="b" l="l" r="r" t="t"/>
              <a:pathLst>
                <a:path extrusionOk="0" h="8974" w="4755">
                  <a:moveTo>
                    <a:pt x="4384" y="1"/>
                  </a:moveTo>
                  <a:cubicBezTo>
                    <a:pt x="1967" y="1"/>
                    <a:pt x="0" y="2013"/>
                    <a:pt x="0" y="4487"/>
                  </a:cubicBezTo>
                  <a:cubicBezTo>
                    <a:pt x="0" y="6960"/>
                    <a:pt x="1967" y="8973"/>
                    <a:pt x="4384" y="8973"/>
                  </a:cubicBezTo>
                  <a:cubicBezTo>
                    <a:pt x="4588" y="8973"/>
                    <a:pt x="4754" y="8808"/>
                    <a:pt x="4754" y="8604"/>
                  </a:cubicBezTo>
                  <a:cubicBezTo>
                    <a:pt x="4754" y="8400"/>
                    <a:pt x="4588" y="8234"/>
                    <a:pt x="4384" y="8234"/>
                  </a:cubicBezTo>
                  <a:cubicBezTo>
                    <a:pt x="2375" y="8234"/>
                    <a:pt x="741" y="6554"/>
                    <a:pt x="741" y="4487"/>
                  </a:cubicBezTo>
                  <a:cubicBezTo>
                    <a:pt x="741" y="2421"/>
                    <a:pt x="2375" y="740"/>
                    <a:pt x="4384" y="740"/>
                  </a:cubicBezTo>
                  <a:cubicBezTo>
                    <a:pt x="4585" y="737"/>
                    <a:pt x="4746" y="572"/>
                    <a:pt x="4746" y="370"/>
                  </a:cubicBezTo>
                  <a:cubicBezTo>
                    <a:pt x="4746" y="170"/>
                    <a:pt x="4585" y="5"/>
                    <a:pt x="4384"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1" name="Google Shape;2081;g28d7a5685fc_14_0"/>
          <p:cNvGrpSpPr/>
          <p:nvPr/>
        </p:nvGrpSpPr>
        <p:grpSpPr>
          <a:xfrm>
            <a:off x="3383280" y="2441448"/>
            <a:ext cx="630437" cy="611693"/>
            <a:chOff x="2581889" y="2495668"/>
            <a:chExt cx="628301" cy="588506"/>
          </a:xfrm>
        </p:grpSpPr>
        <p:sp>
          <p:nvSpPr>
            <p:cNvPr id="2082" name="Google Shape;2082;g28d7a5685fc_14_0"/>
            <p:cNvSpPr/>
            <p:nvPr/>
          </p:nvSpPr>
          <p:spPr>
            <a:xfrm>
              <a:off x="2641869" y="2495668"/>
              <a:ext cx="214185" cy="211609"/>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gradFill>
              <a:gsLst>
                <a:gs pos="0">
                  <a:srgbClr val="5F68AF"/>
                </a:gs>
                <a:gs pos="50000">
                  <a:srgbClr val="83C88D"/>
                </a:gs>
                <a:gs pos="100000">
                  <a:srgbClr val="EF679B"/>
                </a:gs>
              </a:gsLst>
              <a:lin ang="5400700" scaled="0"/>
            </a:gradFill>
            <a:ln cap="flat" cmpd="sng" w="9525">
              <a:solidFill>
                <a:srgbClr val="37495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g28d7a5685fc_14_0"/>
            <p:cNvSpPr/>
            <p:nvPr/>
          </p:nvSpPr>
          <p:spPr>
            <a:xfrm>
              <a:off x="2581889" y="2684117"/>
              <a:ext cx="255755" cy="337307"/>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gradFill>
              <a:gsLst>
                <a:gs pos="0">
                  <a:srgbClr val="5F68AF"/>
                </a:gs>
                <a:gs pos="50000">
                  <a:srgbClr val="83C88D"/>
                </a:gs>
                <a:gs pos="100000">
                  <a:srgbClr val="EF679B"/>
                </a:gs>
              </a:gsLst>
              <a:lin ang="5400700" scaled="0"/>
            </a:gra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g28d7a5685fc_14_0"/>
            <p:cNvSpPr/>
            <p:nvPr/>
          </p:nvSpPr>
          <p:spPr>
            <a:xfrm>
              <a:off x="2813098" y="2829808"/>
              <a:ext cx="340082" cy="254366"/>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gradFill>
              <a:gsLst>
                <a:gs pos="0">
                  <a:srgbClr val="5F68AF"/>
                </a:gs>
                <a:gs pos="50000">
                  <a:srgbClr val="83C88D"/>
                </a:gs>
                <a:gs pos="100000">
                  <a:srgbClr val="EF679B"/>
                </a:gs>
              </a:gsLst>
              <a:lin ang="5400700" scaled="0"/>
            </a:gra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g28d7a5685fc_14_0"/>
            <p:cNvSpPr/>
            <p:nvPr/>
          </p:nvSpPr>
          <p:spPr>
            <a:xfrm>
              <a:off x="2897425" y="2500023"/>
              <a:ext cx="312765" cy="351361"/>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gradFill>
              <a:gsLst>
                <a:gs pos="0">
                  <a:srgbClr val="5F68AF"/>
                </a:gs>
                <a:gs pos="50000">
                  <a:srgbClr val="83C88D"/>
                </a:gs>
                <a:gs pos="100000">
                  <a:srgbClr val="EF679B"/>
                </a:gs>
              </a:gsLst>
              <a:lin ang="5400700" scaled="0"/>
            </a:gradFill>
            <a:ln cap="flat" cmpd="sng" w="9525">
              <a:solidFill>
                <a:srgbClr val="A5B7C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86" name="Google Shape;2086;g28d7a5685fc_14_0"/>
          <p:cNvGrpSpPr/>
          <p:nvPr/>
        </p:nvGrpSpPr>
        <p:grpSpPr>
          <a:xfrm>
            <a:off x="1601351" y="2521622"/>
            <a:ext cx="556987" cy="407032"/>
            <a:chOff x="2194468" y="2938865"/>
            <a:chExt cx="355993" cy="267766"/>
          </a:xfrm>
        </p:grpSpPr>
        <p:sp>
          <p:nvSpPr>
            <p:cNvPr id="2087" name="Google Shape;2087;g28d7a5685fc_14_0"/>
            <p:cNvSpPr/>
            <p:nvPr/>
          </p:nvSpPr>
          <p:spPr>
            <a:xfrm>
              <a:off x="2194468" y="2938865"/>
              <a:ext cx="355993" cy="267766"/>
            </a:xfrm>
            <a:custGeom>
              <a:rect b="b" l="l" r="r" t="t"/>
              <a:pathLst>
                <a:path extrusionOk="0" h="8419" w="11193">
                  <a:moveTo>
                    <a:pt x="10859" y="1727"/>
                  </a:moveTo>
                  <a:lnTo>
                    <a:pt x="10859" y="7692"/>
                  </a:lnTo>
                  <a:cubicBezTo>
                    <a:pt x="10859" y="7919"/>
                    <a:pt x="10680" y="8097"/>
                    <a:pt x="10466" y="8097"/>
                  </a:cubicBezTo>
                  <a:lnTo>
                    <a:pt x="727" y="8097"/>
                  </a:lnTo>
                  <a:cubicBezTo>
                    <a:pt x="501" y="8097"/>
                    <a:pt x="322" y="7919"/>
                    <a:pt x="322" y="7692"/>
                  </a:cubicBezTo>
                  <a:lnTo>
                    <a:pt x="322" y="1727"/>
                  </a:lnTo>
                  <a:close/>
                  <a:moveTo>
                    <a:pt x="727" y="1"/>
                  </a:moveTo>
                  <a:cubicBezTo>
                    <a:pt x="322" y="1"/>
                    <a:pt x="0" y="322"/>
                    <a:pt x="0" y="727"/>
                  </a:cubicBezTo>
                  <a:lnTo>
                    <a:pt x="0" y="7692"/>
                  </a:lnTo>
                  <a:cubicBezTo>
                    <a:pt x="0" y="8097"/>
                    <a:pt x="322" y="8419"/>
                    <a:pt x="727" y="8419"/>
                  </a:cubicBezTo>
                  <a:lnTo>
                    <a:pt x="10466" y="8419"/>
                  </a:lnTo>
                  <a:cubicBezTo>
                    <a:pt x="10859" y="8419"/>
                    <a:pt x="11192" y="8097"/>
                    <a:pt x="11192" y="7692"/>
                  </a:cubicBezTo>
                  <a:lnTo>
                    <a:pt x="11192" y="727"/>
                  </a:lnTo>
                  <a:cubicBezTo>
                    <a:pt x="11192" y="322"/>
                    <a:pt x="10859" y="1"/>
                    <a:pt x="10466" y="1"/>
                  </a:cubicBezTo>
                  <a:lnTo>
                    <a:pt x="3644" y="1"/>
                  </a:lnTo>
                  <a:cubicBezTo>
                    <a:pt x="3560" y="1"/>
                    <a:pt x="3477" y="72"/>
                    <a:pt x="3477" y="168"/>
                  </a:cubicBezTo>
                  <a:cubicBezTo>
                    <a:pt x="3477" y="251"/>
                    <a:pt x="3560" y="322"/>
                    <a:pt x="3644" y="322"/>
                  </a:cubicBezTo>
                  <a:lnTo>
                    <a:pt x="10466" y="322"/>
                  </a:lnTo>
                  <a:cubicBezTo>
                    <a:pt x="10680" y="322"/>
                    <a:pt x="10859" y="501"/>
                    <a:pt x="10859" y="727"/>
                  </a:cubicBezTo>
                  <a:lnTo>
                    <a:pt x="10859" y="1394"/>
                  </a:lnTo>
                  <a:lnTo>
                    <a:pt x="322" y="1394"/>
                  </a:lnTo>
                  <a:lnTo>
                    <a:pt x="322" y="727"/>
                  </a:lnTo>
                  <a:cubicBezTo>
                    <a:pt x="322" y="501"/>
                    <a:pt x="501" y="322"/>
                    <a:pt x="727" y="322"/>
                  </a:cubicBezTo>
                  <a:lnTo>
                    <a:pt x="2989" y="322"/>
                  </a:lnTo>
                  <a:cubicBezTo>
                    <a:pt x="3084" y="322"/>
                    <a:pt x="3156" y="251"/>
                    <a:pt x="3156" y="156"/>
                  </a:cubicBezTo>
                  <a:cubicBezTo>
                    <a:pt x="3156" y="72"/>
                    <a:pt x="3084" y="1"/>
                    <a:pt x="298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g28d7a5685fc_14_0"/>
            <p:cNvSpPr/>
            <p:nvPr/>
          </p:nvSpPr>
          <p:spPr>
            <a:xfrm>
              <a:off x="2217940"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6" y="334"/>
                    <a:pt x="1227" y="251"/>
                    <a:pt x="1227" y="167"/>
                  </a:cubicBezTo>
                  <a:cubicBezTo>
                    <a:pt x="1227" y="72"/>
                    <a:pt x="1156"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g28d7a5685fc_14_0"/>
            <p:cNvSpPr/>
            <p:nvPr/>
          </p:nvSpPr>
          <p:spPr>
            <a:xfrm>
              <a:off x="2270959" y="3005528"/>
              <a:ext cx="39025" cy="10623"/>
            </a:xfrm>
            <a:custGeom>
              <a:rect b="b" l="l" r="r" t="t"/>
              <a:pathLst>
                <a:path extrusionOk="0" h="334" w="1227">
                  <a:moveTo>
                    <a:pt x="167" y="0"/>
                  </a:moveTo>
                  <a:cubicBezTo>
                    <a:pt x="84" y="0"/>
                    <a:pt x="1" y="72"/>
                    <a:pt x="1" y="167"/>
                  </a:cubicBezTo>
                  <a:cubicBezTo>
                    <a:pt x="1" y="251"/>
                    <a:pt x="84" y="334"/>
                    <a:pt x="167" y="334"/>
                  </a:cubicBezTo>
                  <a:lnTo>
                    <a:pt x="1060" y="334"/>
                  </a:lnTo>
                  <a:cubicBezTo>
                    <a:pt x="1155" y="334"/>
                    <a:pt x="1227" y="251"/>
                    <a:pt x="1227" y="167"/>
                  </a:cubicBezTo>
                  <a:cubicBezTo>
                    <a:pt x="1227" y="72"/>
                    <a:pt x="1155"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g28d7a5685fc_14_0"/>
            <p:cNvSpPr/>
            <p:nvPr/>
          </p:nvSpPr>
          <p:spPr>
            <a:xfrm>
              <a:off x="2323978" y="3005528"/>
              <a:ext cx="39025" cy="10623"/>
            </a:xfrm>
            <a:custGeom>
              <a:rect b="b" l="l" r="r" t="t"/>
              <a:pathLst>
                <a:path extrusionOk="0" h="334" w="1227">
                  <a:moveTo>
                    <a:pt x="167" y="0"/>
                  </a:moveTo>
                  <a:cubicBezTo>
                    <a:pt x="84" y="0"/>
                    <a:pt x="0" y="72"/>
                    <a:pt x="0" y="167"/>
                  </a:cubicBezTo>
                  <a:cubicBezTo>
                    <a:pt x="0" y="251"/>
                    <a:pt x="84" y="334"/>
                    <a:pt x="167" y="334"/>
                  </a:cubicBezTo>
                  <a:lnTo>
                    <a:pt x="1060" y="334"/>
                  </a:lnTo>
                  <a:cubicBezTo>
                    <a:pt x="1155" y="334"/>
                    <a:pt x="1227" y="251"/>
                    <a:pt x="1227" y="167"/>
                  </a:cubicBezTo>
                  <a:cubicBezTo>
                    <a:pt x="1227" y="72"/>
                    <a:pt x="1155"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g28d7a5685fc_14_0"/>
            <p:cNvSpPr/>
            <p:nvPr/>
          </p:nvSpPr>
          <p:spPr>
            <a:xfrm>
              <a:off x="2376996"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55" y="334"/>
                    <a:pt x="1227" y="251"/>
                    <a:pt x="1227" y="167"/>
                  </a:cubicBezTo>
                  <a:cubicBezTo>
                    <a:pt x="1227" y="72"/>
                    <a:pt x="1155"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g28d7a5685fc_14_0"/>
            <p:cNvSpPr/>
            <p:nvPr/>
          </p:nvSpPr>
          <p:spPr>
            <a:xfrm>
              <a:off x="2429634"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7" y="251"/>
                    <a:pt x="1227" y="167"/>
                  </a:cubicBezTo>
                  <a:cubicBezTo>
                    <a:pt x="1227" y="72"/>
                    <a:pt x="1143"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g28d7a5685fc_14_0"/>
            <p:cNvSpPr/>
            <p:nvPr/>
          </p:nvSpPr>
          <p:spPr>
            <a:xfrm>
              <a:off x="2482653" y="3005528"/>
              <a:ext cx="39025" cy="10623"/>
            </a:xfrm>
            <a:custGeom>
              <a:rect b="b" l="l" r="r" t="t"/>
              <a:pathLst>
                <a:path extrusionOk="0" h="334" w="1227">
                  <a:moveTo>
                    <a:pt x="167" y="0"/>
                  </a:moveTo>
                  <a:cubicBezTo>
                    <a:pt x="72" y="0"/>
                    <a:pt x="0" y="72"/>
                    <a:pt x="0" y="167"/>
                  </a:cubicBezTo>
                  <a:cubicBezTo>
                    <a:pt x="0" y="251"/>
                    <a:pt x="72" y="334"/>
                    <a:pt x="167" y="334"/>
                  </a:cubicBezTo>
                  <a:lnTo>
                    <a:pt x="1060" y="334"/>
                  </a:lnTo>
                  <a:cubicBezTo>
                    <a:pt x="1143" y="334"/>
                    <a:pt x="1226" y="251"/>
                    <a:pt x="1226" y="167"/>
                  </a:cubicBezTo>
                  <a:cubicBezTo>
                    <a:pt x="1215" y="72"/>
                    <a:pt x="1143" y="0"/>
                    <a:pt x="10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g28d7a5685fc_14_0"/>
            <p:cNvSpPr/>
            <p:nvPr/>
          </p:nvSpPr>
          <p:spPr>
            <a:xfrm>
              <a:off x="2223251" y="2962369"/>
              <a:ext cx="259433" cy="10623"/>
            </a:xfrm>
            <a:custGeom>
              <a:rect b="b" l="l" r="r" t="t"/>
              <a:pathLst>
                <a:path extrusionOk="0" h="334" w="8157">
                  <a:moveTo>
                    <a:pt x="167" y="0"/>
                  </a:moveTo>
                  <a:cubicBezTo>
                    <a:pt x="72" y="0"/>
                    <a:pt x="0" y="84"/>
                    <a:pt x="0" y="167"/>
                  </a:cubicBezTo>
                  <a:cubicBezTo>
                    <a:pt x="0" y="262"/>
                    <a:pt x="72" y="334"/>
                    <a:pt x="167" y="334"/>
                  </a:cubicBezTo>
                  <a:lnTo>
                    <a:pt x="7989" y="334"/>
                  </a:lnTo>
                  <a:cubicBezTo>
                    <a:pt x="8085" y="334"/>
                    <a:pt x="8156" y="262"/>
                    <a:pt x="8156" y="167"/>
                  </a:cubicBezTo>
                  <a:cubicBezTo>
                    <a:pt x="8156" y="84"/>
                    <a:pt x="8085" y="0"/>
                    <a:pt x="798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g28d7a5685fc_14_0"/>
            <p:cNvSpPr/>
            <p:nvPr/>
          </p:nvSpPr>
          <p:spPr>
            <a:xfrm>
              <a:off x="2502340" y="2954927"/>
              <a:ext cx="30692" cy="25635"/>
            </a:xfrm>
            <a:custGeom>
              <a:rect b="b" l="l" r="r" t="t"/>
              <a:pathLst>
                <a:path extrusionOk="0" h="806" w="965">
                  <a:moveTo>
                    <a:pt x="228" y="0"/>
                  </a:moveTo>
                  <a:cubicBezTo>
                    <a:pt x="183" y="0"/>
                    <a:pt x="139" y="18"/>
                    <a:pt x="107" y="56"/>
                  </a:cubicBezTo>
                  <a:cubicBezTo>
                    <a:pt x="48" y="139"/>
                    <a:pt x="48" y="234"/>
                    <a:pt x="119" y="294"/>
                  </a:cubicBezTo>
                  <a:lnTo>
                    <a:pt x="238" y="401"/>
                  </a:lnTo>
                  <a:lnTo>
                    <a:pt x="119" y="508"/>
                  </a:lnTo>
                  <a:cubicBezTo>
                    <a:pt x="0" y="615"/>
                    <a:pt x="84" y="806"/>
                    <a:pt x="226" y="806"/>
                  </a:cubicBezTo>
                  <a:cubicBezTo>
                    <a:pt x="334" y="806"/>
                    <a:pt x="357" y="734"/>
                    <a:pt x="488" y="627"/>
                  </a:cubicBezTo>
                  <a:cubicBezTo>
                    <a:pt x="596" y="734"/>
                    <a:pt x="643" y="806"/>
                    <a:pt x="738" y="806"/>
                  </a:cubicBezTo>
                  <a:cubicBezTo>
                    <a:pt x="881" y="806"/>
                    <a:pt x="965" y="615"/>
                    <a:pt x="846" y="508"/>
                  </a:cubicBezTo>
                  <a:lnTo>
                    <a:pt x="750" y="401"/>
                  </a:lnTo>
                  <a:lnTo>
                    <a:pt x="869" y="294"/>
                  </a:lnTo>
                  <a:cubicBezTo>
                    <a:pt x="941" y="234"/>
                    <a:pt x="941" y="139"/>
                    <a:pt x="881" y="56"/>
                  </a:cubicBezTo>
                  <a:cubicBezTo>
                    <a:pt x="850" y="18"/>
                    <a:pt x="806" y="0"/>
                    <a:pt x="761" y="0"/>
                  </a:cubicBezTo>
                  <a:cubicBezTo>
                    <a:pt x="720" y="0"/>
                    <a:pt x="677" y="15"/>
                    <a:pt x="643" y="44"/>
                  </a:cubicBezTo>
                  <a:lnTo>
                    <a:pt x="500" y="175"/>
                  </a:lnTo>
                  <a:lnTo>
                    <a:pt x="346" y="44"/>
                  </a:lnTo>
                  <a:cubicBezTo>
                    <a:pt x="311" y="15"/>
                    <a:pt x="269" y="0"/>
                    <a:pt x="228"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g28d7a5685fc_14_0"/>
            <p:cNvSpPr/>
            <p:nvPr/>
          </p:nvSpPr>
          <p:spPr>
            <a:xfrm>
              <a:off x="2217940" y="3032404"/>
              <a:ext cx="101140" cy="83361"/>
            </a:xfrm>
            <a:custGeom>
              <a:rect b="b" l="l" r="r" t="t"/>
              <a:pathLst>
                <a:path extrusionOk="0" h="2621" w="3180">
                  <a:moveTo>
                    <a:pt x="525" y="1"/>
                  </a:moveTo>
                  <a:cubicBezTo>
                    <a:pt x="227" y="1"/>
                    <a:pt x="1" y="239"/>
                    <a:pt x="1" y="525"/>
                  </a:cubicBezTo>
                  <a:lnTo>
                    <a:pt x="1" y="2465"/>
                  </a:lnTo>
                  <a:cubicBezTo>
                    <a:pt x="1" y="2549"/>
                    <a:pt x="84" y="2620"/>
                    <a:pt x="167" y="2620"/>
                  </a:cubicBezTo>
                  <a:cubicBezTo>
                    <a:pt x="263" y="2620"/>
                    <a:pt x="334" y="2549"/>
                    <a:pt x="334" y="2465"/>
                  </a:cubicBezTo>
                  <a:lnTo>
                    <a:pt x="334" y="525"/>
                  </a:lnTo>
                  <a:cubicBezTo>
                    <a:pt x="334" y="418"/>
                    <a:pt x="417" y="334"/>
                    <a:pt x="525" y="334"/>
                  </a:cubicBezTo>
                  <a:lnTo>
                    <a:pt x="3013" y="334"/>
                  </a:lnTo>
                  <a:cubicBezTo>
                    <a:pt x="3096" y="334"/>
                    <a:pt x="3180" y="263"/>
                    <a:pt x="3180" y="168"/>
                  </a:cubicBezTo>
                  <a:cubicBezTo>
                    <a:pt x="3180" y="84"/>
                    <a:pt x="3096" y="1"/>
                    <a:pt x="3013"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g28d7a5685fc_14_0"/>
            <p:cNvSpPr/>
            <p:nvPr/>
          </p:nvSpPr>
          <p:spPr>
            <a:xfrm>
              <a:off x="2217558" y="3082401"/>
              <a:ext cx="133708" cy="96592"/>
            </a:xfrm>
            <a:custGeom>
              <a:rect b="b" l="l" r="r" t="t"/>
              <a:pathLst>
                <a:path extrusionOk="0" h="3037" w="4204">
                  <a:moveTo>
                    <a:pt x="1918" y="322"/>
                  </a:moveTo>
                  <a:cubicBezTo>
                    <a:pt x="2061" y="322"/>
                    <a:pt x="2180" y="393"/>
                    <a:pt x="2239" y="512"/>
                  </a:cubicBezTo>
                  <a:lnTo>
                    <a:pt x="2549" y="1143"/>
                  </a:lnTo>
                  <a:cubicBezTo>
                    <a:pt x="2382" y="1322"/>
                    <a:pt x="2156" y="1405"/>
                    <a:pt x="1918" y="1405"/>
                  </a:cubicBezTo>
                  <a:cubicBezTo>
                    <a:pt x="1680" y="1405"/>
                    <a:pt x="1465" y="1298"/>
                    <a:pt x="1299" y="1143"/>
                  </a:cubicBezTo>
                  <a:lnTo>
                    <a:pt x="1608" y="512"/>
                  </a:lnTo>
                  <a:cubicBezTo>
                    <a:pt x="1668" y="393"/>
                    <a:pt x="1787" y="322"/>
                    <a:pt x="1918" y="322"/>
                  </a:cubicBezTo>
                  <a:close/>
                  <a:moveTo>
                    <a:pt x="2727" y="1453"/>
                  </a:moveTo>
                  <a:lnTo>
                    <a:pt x="3346" y="2691"/>
                  </a:lnTo>
                  <a:lnTo>
                    <a:pt x="525" y="2691"/>
                  </a:lnTo>
                  <a:lnTo>
                    <a:pt x="1144" y="1453"/>
                  </a:lnTo>
                  <a:cubicBezTo>
                    <a:pt x="1370" y="1644"/>
                    <a:pt x="1644" y="1751"/>
                    <a:pt x="1941" y="1751"/>
                  </a:cubicBezTo>
                  <a:cubicBezTo>
                    <a:pt x="2239" y="1751"/>
                    <a:pt x="2501" y="1644"/>
                    <a:pt x="2727" y="1453"/>
                  </a:cubicBezTo>
                  <a:close/>
                  <a:moveTo>
                    <a:pt x="1918" y="0"/>
                  </a:moveTo>
                  <a:cubicBezTo>
                    <a:pt x="1668" y="0"/>
                    <a:pt x="1430" y="143"/>
                    <a:pt x="1310" y="370"/>
                  </a:cubicBezTo>
                  <a:lnTo>
                    <a:pt x="941" y="1084"/>
                  </a:lnTo>
                  <a:lnTo>
                    <a:pt x="322" y="2275"/>
                  </a:lnTo>
                  <a:lnTo>
                    <a:pt x="322" y="1572"/>
                  </a:lnTo>
                  <a:cubicBezTo>
                    <a:pt x="322" y="1489"/>
                    <a:pt x="251" y="1405"/>
                    <a:pt x="167" y="1405"/>
                  </a:cubicBezTo>
                  <a:cubicBezTo>
                    <a:pt x="72" y="1405"/>
                    <a:pt x="1" y="1489"/>
                    <a:pt x="1" y="1572"/>
                  </a:cubicBezTo>
                  <a:lnTo>
                    <a:pt x="1" y="2501"/>
                  </a:lnTo>
                  <a:cubicBezTo>
                    <a:pt x="1" y="2644"/>
                    <a:pt x="60" y="2775"/>
                    <a:pt x="167" y="2882"/>
                  </a:cubicBezTo>
                  <a:cubicBezTo>
                    <a:pt x="263" y="2977"/>
                    <a:pt x="382" y="3037"/>
                    <a:pt x="525" y="3037"/>
                  </a:cubicBezTo>
                  <a:lnTo>
                    <a:pt x="4001" y="3037"/>
                  </a:lnTo>
                  <a:cubicBezTo>
                    <a:pt x="4097" y="3037"/>
                    <a:pt x="4168" y="2953"/>
                    <a:pt x="4168" y="2870"/>
                  </a:cubicBezTo>
                  <a:cubicBezTo>
                    <a:pt x="4204" y="2763"/>
                    <a:pt x="4120" y="2691"/>
                    <a:pt x="4037" y="2691"/>
                  </a:cubicBezTo>
                  <a:lnTo>
                    <a:pt x="3704" y="2691"/>
                  </a:lnTo>
                  <a:lnTo>
                    <a:pt x="2537" y="370"/>
                  </a:lnTo>
                  <a:cubicBezTo>
                    <a:pt x="2418" y="131"/>
                    <a:pt x="2180" y="0"/>
                    <a:pt x="1918"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g28d7a5685fc_14_0"/>
            <p:cNvSpPr/>
            <p:nvPr/>
          </p:nvSpPr>
          <p:spPr>
            <a:xfrm>
              <a:off x="2329671" y="3032404"/>
              <a:ext cx="82566" cy="145444"/>
            </a:xfrm>
            <a:custGeom>
              <a:rect b="b" l="l" r="r" t="t"/>
              <a:pathLst>
                <a:path extrusionOk="0" h="4573" w="2596">
                  <a:moveTo>
                    <a:pt x="167" y="1"/>
                  </a:moveTo>
                  <a:cubicBezTo>
                    <a:pt x="71" y="1"/>
                    <a:pt x="0" y="84"/>
                    <a:pt x="0" y="168"/>
                  </a:cubicBezTo>
                  <a:cubicBezTo>
                    <a:pt x="0" y="263"/>
                    <a:pt x="71" y="334"/>
                    <a:pt x="167" y="334"/>
                  </a:cubicBezTo>
                  <a:lnTo>
                    <a:pt x="2072" y="334"/>
                  </a:lnTo>
                  <a:cubicBezTo>
                    <a:pt x="2179" y="334"/>
                    <a:pt x="2262" y="418"/>
                    <a:pt x="2262" y="525"/>
                  </a:cubicBezTo>
                  <a:lnTo>
                    <a:pt x="2262" y="4049"/>
                  </a:lnTo>
                  <a:cubicBezTo>
                    <a:pt x="2262" y="4156"/>
                    <a:pt x="2179" y="4251"/>
                    <a:pt x="2072" y="4251"/>
                  </a:cubicBezTo>
                  <a:lnTo>
                    <a:pt x="1179" y="4251"/>
                  </a:lnTo>
                  <a:cubicBezTo>
                    <a:pt x="1095" y="4251"/>
                    <a:pt x="1012" y="4323"/>
                    <a:pt x="1012" y="4406"/>
                  </a:cubicBezTo>
                  <a:cubicBezTo>
                    <a:pt x="1012" y="4501"/>
                    <a:pt x="1095" y="4573"/>
                    <a:pt x="1179" y="4573"/>
                  </a:cubicBezTo>
                  <a:lnTo>
                    <a:pt x="2072" y="4573"/>
                  </a:lnTo>
                  <a:cubicBezTo>
                    <a:pt x="2369" y="4573"/>
                    <a:pt x="2596" y="4335"/>
                    <a:pt x="2596" y="4049"/>
                  </a:cubicBezTo>
                  <a:lnTo>
                    <a:pt x="2596" y="525"/>
                  </a:lnTo>
                  <a:cubicBezTo>
                    <a:pt x="2596" y="239"/>
                    <a:pt x="2357" y="1"/>
                    <a:pt x="2072"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g28d7a5685fc_14_0"/>
            <p:cNvSpPr/>
            <p:nvPr/>
          </p:nvSpPr>
          <p:spPr>
            <a:xfrm>
              <a:off x="2437585" y="3032404"/>
              <a:ext cx="84092" cy="10655"/>
            </a:xfrm>
            <a:custGeom>
              <a:rect b="b" l="l" r="r" t="t"/>
              <a:pathLst>
                <a:path extrusionOk="0" h="335" w="2644">
                  <a:moveTo>
                    <a:pt x="167" y="1"/>
                  </a:moveTo>
                  <a:cubicBezTo>
                    <a:pt x="84" y="1"/>
                    <a:pt x="0" y="84"/>
                    <a:pt x="0" y="168"/>
                  </a:cubicBezTo>
                  <a:cubicBezTo>
                    <a:pt x="0" y="263"/>
                    <a:pt x="84" y="334"/>
                    <a:pt x="167" y="334"/>
                  </a:cubicBezTo>
                  <a:lnTo>
                    <a:pt x="2477" y="334"/>
                  </a:lnTo>
                  <a:cubicBezTo>
                    <a:pt x="2560" y="334"/>
                    <a:pt x="2643" y="263"/>
                    <a:pt x="2643" y="168"/>
                  </a:cubicBezTo>
                  <a:cubicBezTo>
                    <a:pt x="2632" y="84"/>
                    <a:pt x="2560" y="1"/>
                    <a:pt x="2477"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g28d7a5685fc_14_0"/>
            <p:cNvSpPr/>
            <p:nvPr/>
          </p:nvSpPr>
          <p:spPr>
            <a:xfrm>
              <a:off x="2427344" y="3055144"/>
              <a:ext cx="94334" cy="10623"/>
            </a:xfrm>
            <a:custGeom>
              <a:rect b="b" l="l" r="r" t="t"/>
              <a:pathLst>
                <a:path extrusionOk="0" h="334" w="2966">
                  <a:moveTo>
                    <a:pt x="168" y="0"/>
                  </a:moveTo>
                  <a:cubicBezTo>
                    <a:pt x="72" y="0"/>
                    <a:pt x="1" y="84"/>
                    <a:pt x="1" y="167"/>
                  </a:cubicBezTo>
                  <a:cubicBezTo>
                    <a:pt x="1" y="262"/>
                    <a:pt x="72" y="334"/>
                    <a:pt x="168" y="334"/>
                  </a:cubicBezTo>
                  <a:lnTo>
                    <a:pt x="2799" y="334"/>
                  </a:lnTo>
                  <a:cubicBezTo>
                    <a:pt x="2882" y="334"/>
                    <a:pt x="2965" y="262"/>
                    <a:pt x="2965" y="167"/>
                  </a:cubicBezTo>
                  <a:cubicBezTo>
                    <a:pt x="2954" y="84"/>
                    <a:pt x="2882" y="0"/>
                    <a:pt x="279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g28d7a5685fc_14_0"/>
            <p:cNvSpPr/>
            <p:nvPr/>
          </p:nvSpPr>
          <p:spPr>
            <a:xfrm>
              <a:off x="2427344" y="3077853"/>
              <a:ext cx="94334" cy="10623"/>
            </a:xfrm>
            <a:custGeom>
              <a:rect b="b" l="l" r="r" t="t"/>
              <a:pathLst>
                <a:path extrusionOk="0" h="334" w="2966">
                  <a:moveTo>
                    <a:pt x="168" y="1"/>
                  </a:moveTo>
                  <a:cubicBezTo>
                    <a:pt x="72" y="1"/>
                    <a:pt x="1" y="84"/>
                    <a:pt x="1" y="167"/>
                  </a:cubicBezTo>
                  <a:cubicBezTo>
                    <a:pt x="1" y="263"/>
                    <a:pt x="72" y="334"/>
                    <a:pt x="168" y="334"/>
                  </a:cubicBezTo>
                  <a:lnTo>
                    <a:pt x="2799" y="334"/>
                  </a:lnTo>
                  <a:cubicBezTo>
                    <a:pt x="2882" y="334"/>
                    <a:pt x="2965" y="263"/>
                    <a:pt x="2965" y="167"/>
                  </a:cubicBezTo>
                  <a:cubicBezTo>
                    <a:pt x="2954" y="84"/>
                    <a:pt x="2882" y="1"/>
                    <a:pt x="279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g28d7a5685fc_14_0"/>
            <p:cNvSpPr/>
            <p:nvPr/>
          </p:nvSpPr>
          <p:spPr>
            <a:xfrm>
              <a:off x="2427344" y="3100212"/>
              <a:ext cx="94334" cy="10623"/>
            </a:xfrm>
            <a:custGeom>
              <a:rect b="b" l="l" r="r" t="t"/>
              <a:pathLst>
                <a:path extrusionOk="0" h="334" w="2966">
                  <a:moveTo>
                    <a:pt x="168" y="0"/>
                  </a:moveTo>
                  <a:cubicBezTo>
                    <a:pt x="72" y="0"/>
                    <a:pt x="1" y="71"/>
                    <a:pt x="1" y="167"/>
                  </a:cubicBezTo>
                  <a:cubicBezTo>
                    <a:pt x="1" y="250"/>
                    <a:pt x="72" y="333"/>
                    <a:pt x="168" y="333"/>
                  </a:cubicBezTo>
                  <a:lnTo>
                    <a:pt x="2799" y="333"/>
                  </a:lnTo>
                  <a:cubicBezTo>
                    <a:pt x="2882" y="333"/>
                    <a:pt x="2965" y="250"/>
                    <a:pt x="2965" y="167"/>
                  </a:cubicBezTo>
                  <a:cubicBezTo>
                    <a:pt x="2965" y="71"/>
                    <a:pt x="2882" y="0"/>
                    <a:pt x="279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g28d7a5685fc_14_0"/>
            <p:cNvSpPr/>
            <p:nvPr/>
          </p:nvSpPr>
          <p:spPr>
            <a:xfrm>
              <a:off x="2427344" y="3122921"/>
              <a:ext cx="94334" cy="10623"/>
            </a:xfrm>
            <a:custGeom>
              <a:rect b="b" l="l" r="r" t="t"/>
              <a:pathLst>
                <a:path extrusionOk="0" h="334" w="2966">
                  <a:moveTo>
                    <a:pt x="168" y="0"/>
                  </a:moveTo>
                  <a:cubicBezTo>
                    <a:pt x="72" y="0"/>
                    <a:pt x="1" y="72"/>
                    <a:pt x="1" y="167"/>
                  </a:cubicBezTo>
                  <a:cubicBezTo>
                    <a:pt x="1" y="250"/>
                    <a:pt x="72" y="334"/>
                    <a:pt x="168" y="334"/>
                  </a:cubicBezTo>
                  <a:lnTo>
                    <a:pt x="2799" y="334"/>
                  </a:lnTo>
                  <a:cubicBezTo>
                    <a:pt x="2882" y="334"/>
                    <a:pt x="2965" y="250"/>
                    <a:pt x="2965" y="167"/>
                  </a:cubicBezTo>
                  <a:cubicBezTo>
                    <a:pt x="2954" y="72"/>
                    <a:pt x="2882" y="0"/>
                    <a:pt x="279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g28d7a5685fc_14_0"/>
            <p:cNvSpPr/>
            <p:nvPr/>
          </p:nvSpPr>
          <p:spPr>
            <a:xfrm>
              <a:off x="2427344" y="3145629"/>
              <a:ext cx="94334" cy="10655"/>
            </a:xfrm>
            <a:custGeom>
              <a:rect b="b" l="l" r="r" t="t"/>
              <a:pathLst>
                <a:path extrusionOk="0" h="335" w="2966">
                  <a:moveTo>
                    <a:pt x="168" y="1"/>
                  </a:moveTo>
                  <a:cubicBezTo>
                    <a:pt x="72" y="1"/>
                    <a:pt x="1" y="72"/>
                    <a:pt x="1" y="167"/>
                  </a:cubicBezTo>
                  <a:cubicBezTo>
                    <a:pt x="1" y="251"/>
                    <a:pt x="72" y="334"/>
                    <a:pt x="168" y="334"/>
                  </a:cubicBezTo>
                  <a:lnTo>
                    <a:pt x="2799" y="334"/>
                  </a:lnTo>
                  <a:cubicBezTo>
                    <a:pt x="2882" y="334"/>
                    <a:pt x="2965" y="251"/>
                    <a:pt x="2965" y="167"/>
                  </a:cubicBezTo>
                  <a:cubicBezTo>
                    <a:pt x="2954" y="72"/>
                    <a:pt x="2882" y="1"/>
                    <a:pt x="2799" y="1"/>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g28d7a5685fc_14_0"/>
            <p:cNvSpPr/>
            <p:nvPr/>
          </p:nvSpPr>
          <p:spPr>
            <a:xfrm>
              <a:off x="2427344" y="3167988"/>
              <a:ext cx="68953" cy="10241"/>
            </a:xfrm>
            <a:custGeom>
              <a:rect b="b" l="l" r="r" t="t"/>
              <a:pathLst>
                <a:path extrusionOk="0" h="322" w="2168">
                  <a:moveTo>
                    <a:pt x="168" y="0"/>
                  </a:moveTo>
                  <a:cubicBezTo>
                    <a:pt x="72" y="0"/>
                    <a:pt x="1" y="72"/>
                    <a:pt x="1" y="167"/>
                  </a:cubicBezTo>
                  <a:cubicBezTo>
                    <a:pt x="1" y="250"/>
                    <a:pt x="72" y="322"/>
                    <a:pt x="168" y="322"/>
                  </a:cubicBezTo>
                  <a:lnTo>
                    <a:pt x="1989" y="322"/>
                  </a:lnTo>
                  <a:cubicBezTo>
                    <a:pt x="2084" y="322"/>
                    <a:pt x="2156" y="250"/>
                    <a:pt x="2156" y="167"/>
                  </a:cubicBezTo>
                  <a:cubicBezTo>
                    <a:pt x="2168" y="72"/>
                    <a:pt x="2096" y="0"/>
                    <a:pt x="1989"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g28d7a5685fc_14_0"/>
            <p:cNvSpPr/>
            <p:nvPr/>
          </p:nvSpPr>
          <p:spPr>
            <a:xfrm>
              <a:off x="2323214" y="3050882"/>
              <a:ext cx="66695" cy="69780"/>
            </a:xfrm>
            <a:custGeom>
              <a:rect b="b" l="l" r="r" t="t"/>
              <a:pathLst>
                <a:path extrusionOk="0" h="2194" w="2097">
                  <a:moveTo>
                    <a:pt x="715" y="408"/>
                  </a:moveTo>
                  <a:lnTo>
                    <a:pt x="715" y="527"/>
                  </a:lnTo>
                  <a:cubicBezTo>
                    <a:pt x="715" y="1075"/>
                    <a:pt x="1120" y="1527"/>
                    <a:pt x="1632" y="1611"/>
                  </a:cubicBezTo>
                  <a:cubicBezTo>
                    <a:pt x="1477" y="1742"/>
                    <a:pt x="1275" y="1837"/>
                    <a:pt x="1072" y="1837"/>
                  </a:cubicBezTo>
                  <a:cubicBezTo>
                    <a:pt x="655" y="1837"/>
                    <a:pt x="310" y="1492"/>
                    <a:pt x="310" y="1075"/>
                  </a:cubicBezTo>
                  <a:cubicBezTo>
                    <a:pt x="310" y="789"/>
                    <a:pt x="477" y="539"/>
                    <a:pt x="715" y="408"/>
                  </a:cubicBezTo>
                  <a:close/>
                  <a:moveTo>
                    <a:pt x="960" y="0"/>
                  </a:moveTo>
                  <a:cubicBezTo>
                    <a:pt x="950" y="0"/>
                    <a:pt x="939" y="1"/>
                    <a:pt x="929" y="3"/>
                  </a:cubicBezTo>
                  <a:cubicBezTo>
                    <a:pt x="394" y="75"/>
                    <a:pt x="1" y="539"/>
                    <a:pt x="1" y="1087"/>
                  </a:cubicBezTo>
                  <a:cubicBezTo>
                    <a:pt x="1" y="1694"/>
                    <a:pt x="489" y="2194"/>
                    <a:pt x="1096" y="2194"/>
                  </a:cubicBezTo>
                  <a:cubicBezTo>
                    <a:pt x="1525" y="2194"/>
                    <a:pt x="1929" y="1932"/>
                    <a:pt x="2096" y="1539"/>
                  </a:cubicBezTo>
                  <a:cubicBezTo>
                    <a:pt x="2096" y="1444"/>
                    <a:pt x="2084" y="1384"/>
                    <a:pt x="2048" y="1337"/>
                  </a:cubicBezTo>
                  <a:cubicBezTo>
                    <a:pt x="2030" y="1309"/>
                    <a:pt x="1990" y="1281"/>
                    <a:pt x="1945" y="1281"/>
                  </a:cubicBezTo>
                  <a:cubicBezTo>
                    <a:pt x="1932" y="1281"/>
                    <a:pt x="1919" y="1284"/>
                    <a:pt x="1906" y="1289"/>
                  </a:cubicBezTo>
                  <a:lnTo>
                    <a:pt x="1798" y="1289"/>
                  </a:lnTo>
                  <a:cubicBezTo>
                    <a:pt x="1382" y="1289"/>
                    <a:pt x="1036" y="944"/>
                    <a:pt x="1036" y="527"/>
                  </a:cubicBezTo>
                  <a:cubicBezTo>
                    <a:pt x="1036" y="420"/>
                    <a:pt x="1060" y="313"/>
                    <a:pt x="1096" y="229"/>
                  </a:cubicBezTo>
                  <a:cubicBezTo>
                    <a:pt x="1132" y="170"/>
                    <a:pt x="1120" y="110"/>
                    <a:pt x="1084" y="63"/>
                  </a:cubicBezTo>
                  <a:cubicBezTo>
                    <a:pt x="1054" y="23"/>
                    <a:pt x="1009" y="0"/>
                    <a:pt x="960" y="0"/>
                  </a:cubicBezTo>
                  <a:close/>
                </a:path>
              </a:pathLst>
            </a:custGeom>
            <a:gradFill>
              <a:gsLst>
                <a:gs pos="0">
                  <a:srgbClr val="5F68AF"/>
                </a:gs>
                <a:gs pos="50000">
                  <a:srgbClr val="83C88D"/>
                </a:gs>
                <a:gs pos="100000">
                  <a:srgbClr val="EF679B"/>
                </a:gs>
              </a:gsLst>
              <a:lin ang="5400700"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0" name="Shape 2110"/>
        <p:cNvGrpSpPr/>
        <p:nvPr/>
      </p:nvGrpSpPr>
      <p:grpSpPr>
        <a:xfrm>
          <a:off x="0" y="0"/>
          <a:ext cx="0" cy="0"/>
          <a:chOff x="0" y="0"/>
          <a:chExt cx="0" cy="0"/>
        </a:xfrm>
      </p:grpSpPr>
      <p:pic>
        <p:nvPicPr>
          <p:cNvPr id="2111" name="Google Shape;2111;g28d7a5685fc_20_0" title="music_art_demo_AdobeExpress.mp4">
            <a:hlinkClick r:id="rId3"/>
          </p:cNvPr>
          <p:cNvPicPr preferRelativeResize="0"/>
          <p:nvPr/>
        </p:nvPicPr>
        <p:blipFill rotWithShape="1">
          <a:blip r:embed="rId4">
            <a:alphaModFix/>
          </a:blip>
          <a:srcRect b="0" l="0" r="0" t="0"/>
          <a:stretch/>
        </p:blipFill>
        <p:spPr>
          <a:xfrm>
            <a:off x="1142999"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1"/>
                                        </p:tgtEl>
                                        <p:attrNameLst>
                                          <p:attrName>style.visibility</p:attrName>
                                        </p:attrNameLst>
                                      </p:cBhvr>
                                      <p:to>
                                        <p:strVal val="visible"/>
                                      </p:to>
                                    </p:set>
                                    <p:animEffect filter="fade" transition="in">
                                      <p:cBhvr>
                                        <p:cTn dur="1000"/>
                                        <p:tgtEl>
                                          <p:spTgt spid="2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g28d7a568423_5_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FUTURE IMPROVEMENts</a:t>
            </a:r>
            <a:endParaRPr/>
          </a:p>
        </p:txBody>
      </p:sp>
      <p:sp>
        <p:nvSpPr>
          <p:cNvPr id="2117" name="Google Shape;2117;g28d7a568423_5_0"/>
          <p:cNvSpPr/>
          <p:nvPr/>
        </p:nvSpPr>
        <p:spPr>
          <a:xfrm>
            <a:off x="1919718" y="2047428"/>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g28d7a568423_5_0"/>
          <p:cNvSpPr/>
          <p:nvPr/>
        </p:nvSpPr>
        <p:spPr>
          <a:xfrm>
            <a:off x="4232615" y="2047315"/>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g28d7a568423_5_0"/>
          <p:cNvSpPr/>
          <p:nvPr/>
        </p:nvSpPr>
        <p:spPr>
          <a:xfrm>
            <a:off x="6602879" y="2047315"/>
            <a:ext cx="733056" cy="1203233"/>
          </a:xfrm>
          <a:custGeom>
            <a:rect b="b" l="l" r="r" t="t"/>
            <a:pathLst>
              <a:path extrusionOk="0" h="209440" w="127599">
                <a:moveTo>
                  <a:pt x="65642" y="175343"/>
                </a:moveTo>
                <a:lnTo>
                  <a:pt x="65642" y="209439"/>
                </a:lnTo>
                <a:lnTo>
                  <a:pt x="61957" y="209439"/>
                </a:lnTo>
                <a:lnTo>
                  <a:pt x="61957" y="175343"/>
                </a:lnTo>
                <a:cubicBezTo>
                  <a:pt x="34600" y="174644"/>
                  <a:pt x="11111" y="158388"/>
                  <a:pt x="0" y="135096"/>
                </a:cubicBezTo>
                <a:lnTo>
                  <a:pt x="3626" y="135096"/>
                </a:lnTo>
                <a:cubicBezTo>
                  <a:pt x="14734" y="157056"/>
                  <a:pt x="37506" y="172114"/>
                  <a:pt x="63798" y="172114"/>
                </a:cubicBezTo>
                <a:cubicBezTo>
                  <a:pt x="90093" y="172114"/>
                  <a:pt x="112864" y="157056"/>
                  <a:pt x="123973" y="135096"/>
                </a:cubicBezTo>
                <a:lnTo>
                  <a:pt x="127596" y="135096"/>
                </a:lnTo>
                <a:cubicBezTo>
                  <a:pt x="116487" y="158390"/>
                  <a:pt x="92998" y="174644"/>
                  <a:pt x="65642" y="175343"/>
                </a:cubicBezTo>
                <a:close/>
                <a:moveTo>
                  <a:pt x="0" y="74346"/>
                </a:moveTo>
                <a:cubicBezTo>
                  <a:pt x="11111" y="51052"/>
                  <a:pt x="34600" y="34796"/>
                  <a:pt x="61957" y="34096"/>
                </a:cubicBezTo>
                <a:lnTo>
                  <a:pt x="61957" y="0"/>
                </a:lnTo>
                <a:lnTo>
                  <a:pt x="65642" y="0"/>
                </a:lnTo>
                <a:lnTo>
                  <a:pt x="65642" y="34096"/>
                </a:lnTo>
                <a:cubicBezTo>
                  <a:pt x="92998" y="34796"/>
                  <a:pt x="116490" y="51052"/>
                  <a:pt x="127598" y="74346"/>
                </a:cubicBezTo>
                <a:lnTo>
                  <a:pt x="123973" y="74346"/>
                </a:lnTo>
                <a:cubicBezTo>
                  <a:pt x="112864" y="52384"/>
                  <a:pt x="90090" y="37326"/>
                  <a:pt x="63798" y="37326"/>
                </a:cubicBezTo>
                <a:cubicBezTo>
                  <a:pt x="37506" y="37326"/>
                  <a:pt x="14734" y="52384"/>
                  <a:pt x="3626" y="74346"/>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20" name="Google Shape;2120;g28d7a568423_5_0"/>
          <p:cNvGrpSpPr/>
          <p:nvPr/>
        </p:nvGrpSpPr>
        <p:grpSpPr>
          <a:xfrm>
            <a:off x="6735471" y="2523486"/>
            <a:ext cx="467831" cy="286894"/>
            <a:chOff x="4104150" y="4078125"/>
            <a:chExt cx="630500" cy="386650"/>
          </a:xfrm>
        </p:grpSpPr>
        <p:sp>
          <p:nvSpPr>
            <p:cNvPr id="2121" name="Google Shape;2121;g28d7a568423_5_0"/>
            <p:cNvSpPr/>
            <p:nvPr/>
          </p:nvSpPr>
          <p:spPr>
            <a:xfrm>
              <a:off x="4174350" y="4108900"/>
              <a:ext cx="433425" cy="257375"/>
            </a:xfrm>
            <a:custGeom>
              <a:rect b="b" l="l" r="r" t="t"/>
              <a:pathLst>
                <a:path extrusionOk="0" h="10295" w="17337">
                  <a:moveTo>
                    <a:pt x="370" y="0"/>
                  </a:moveTo>
                  <a:cubicBezTo>
                    <a:pt x="166" y="0"/>
                    <a:pt x="0" y="166"/>
                    <a:pt x="0" y="370"/>
                  </a:cubicBezTo>
                  <a:lnTo>
                    <a:pt x="0" y="9924"/>
                  </a:lnTo>
                  <a:cubicBezTo>
                    <a:pt x="0" y="10128"/>
                    <a:pt x="166" y="10294"/>
                    <a:pt x="370" y="10294"/>
                  </a:cubicBezTo>
                  <a:lnTo>
                    <a:pt x="16967" y="10294"/>
                  </a:lnTo>
                  <a:cubicBezTo>
                    <a:pt x="17171" y="10294"/>
                    <a:pt x="17337" y="10128"/>
                    <a:pt x="17337" y="9924"/>
                  </a:cubicBezTo>
                  <a:lnTo>
                    <a:pt x="17337" y="4900"/>
                  </a:lnTo>
                  <a:cubicBezTo>
                    <a:pt x="17333" y="4699"/>
                    <a:pt x="17169" y="4538"/>
                    <a:pt x="16967" y="4538"/>
                  </a:cubicBezTo>
                  <a:cubicBezTo>
                    <a:pt x="16766" y="4538"/>
                    <a:pt x="16602" y="4699"/>
                    <a:pt x="16598" y="4900"/>
                  </a:cubicBezTo>
                  <a:lnTo>
                    <a:pt x="16598" y="9555"/>
                  </a:lnTo>
                  <a:lnTo>
                    <a:pt x="739" y="9555"/>
                  </a:lnTo>
                  <a:lnTo>
                    <a:pt x="739" y="739"/>
                  </a:lnTo>
                  <a:lnTo>
                    <a:pt x="16598" y="739"/>
                  </a:lnTo>
                  <a:lnTo>
                    <a:pt x="16598" y="2750"/>
                  </a:lnTo>
                  <a:cubicBezTo>
                    <a:pt x="16598" y="2954"/>
                    <a:pt x="16763" y="3120"/>
                    <a:pt x="16967" y="3120"/>
                  </a:cubicBezTo>
                  <a:cubicBezTo>
                    <a:pt x="17171" y="3120"/>
                    <a:pt x="17337" y="2954"/>
                    <a:pt x="17337" y="2750"/>
                  </a:cubicBezTo>
                  <a:lnTo>
                    <a:pt x="17337" y="370"/>
                  </a:lnTo>
                  <a:cubicBezTo>
                    <a:pt x="17337" y="166"/>
                    <a:pt x="17171" y="0"/>
                    <a:pt x="16967" y="0"/>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g28d7a568423_5_0"/>
            <p:cNvSpPr/>
            <p:nvPr/>
          </p:nvSpPr>
          <p:spPr>
            <a:xfrm>
              <a:off x="4104150" y="4078125"/>
              <a:ext cx="630500" cy="386650"/>
            </a:xfrm>
            <a:custGeom>
              <a:rect b="b" l="l" r="r" t="t"/>
              <a:pathLst>
                <a:path extrusionOk="0" h="15466" w="25220">
                  <a:moveTo>
                    <a:pt x="1515" y="740"/>
                  </a:moveTo>
                  <a:lnTo>
                    <a:pt x="1515" y="12017"/>
                  </a:lnTo>
                  <a:lnTo>
                    <a:pt x="739" y="12017"/>
                  </a:lnTo>
                  <a:lnTo>
                    <a:pt x="739" y="1567"/>
                  </a:lnTo>
                  <a:cubicBezTo>
                    <a:pt x="740" y="1130"/>
                    <a:pt x="1079" y="769"/>
                    <a:pt x="1515" y="740"/>
                  </a:cubicBezTo>
                  <a:close/>
                  <a:moveTo>
                    <a:pt x="20065" y="739"/>
                  </a:moveTo>
                  <a:cubicBezTo>
                    <a:pt x="20463" y="739"/>
                    <a:pt x="20785" y="1061"/>
                    <a:pt x="20785" y="1459"/>
                  </a:cubicBezTo>
                  <a:lnTo>
                    <a:pt x="20785" y="12017"/>
                  </a:lnTo>
                  <a:lnTo>
                    <a:pt x="8156" y="12017"/>
                  </a:lnTo>
                  <a:cubicBezTo>
                    <a:pt x="8139" y="12015"/>
                    <a:pt x="8122" y="12013"/>
                    <a:pt x="8106" y="12013"/>
                  </a:cubicBezTo>
                  <a:lnTo>
                    <a:pt x="8105" y="12013"/>
                  </a:lnTo>
                  <a:cubicBezTo>
                    <a:pt x="8089" y="12013"/>
                    <a:pt x="8071" y="12015"/>
                    <a:pt x="8055" y="12017"/>
                  </a:cubicBezTo>
                  <a:lnTo>
                    <a:pt x="2253" y="12017"/>
                  </a:lnTo>
                  <a:lnTo>
                    <a:pt x="2253" y="739"/>
                  </a:lnTo>
                  <a:close/>
                  <a:moveTo>
                    <a:pt x="18048" y="12756"/>
                  </a:moveTo>
                  <a:lnTo>
                    <a:pt x="17857" y="13200"/>
                  </a:lnTo>
                  <a:lnTo>
                    <a:pt x="14207" y="13200"/>
                  </a:lnTo>
                  <a:lnTo>
                    <a:pt x="14016" y="12756"/>
                  </a:lnTo>
                  <a:close/>
                  <a:moveTo>
                    <a:pt x="7735" y="12756"/>
                  </a:moveTo>
                  <a:lnTo>
                    <a:pt x="7733" y="14061"/>
                  </a:lnTo>
                  <a:cubicBezTo>
                    <a:pt x="7733" y="14265"/>
                    <a:pt x="7898" y="14430"/>
                    <a:pt x="8102" y="14431"/>
                  </a:cubicBezTo>
                  <a:cubicBezTo>
                    <a:pt x="8306" y="14431"/>
                    <a:pt x="8470" y="14266"/>
                    <a:pt x="8471" y="14062"/>
                  </a:cubicBezTo>
                  <a:lnTo>
                    <a:pt x="8474" y="12757"/>
                  </a:lnTo>
                  <a:lnTo>
                    <a:pt x="13212" y="12757"/>
                  </a:lnTo>
                  <a:lnTo>
                    <a:pt x="13624" y="13716"/>
                  </a:lnTo>
                  <a:cubicBezTo>
                    <a:pt x="13682" y="13851"/>
                    <a:pt x="13815" y="13939"/>
                    <a:pt x="13963" y="13939"/>
                  </a:cubicBezTo>
                  <a:lnTo>
                    <a:pt x="18100" y="13939"/>
                  </a:lnTo>
                  <a:cubicBezTo>
                    <a:pt x="18247" y="13939"/>
                    <a:pt x="18382" y="13851"/>
                    <a:pt x="18439" y="13716"/>
                  </a:cubicBezTo>
                  <a:lnTo>
                    <a:pt x="18851" y="12757"/>
                  </a:lnTo>
                  <a:lnTo>
                    <a:pt x="24479" y="12757"/>
                  </a:lnTo>
                  <a:lnTo>
                    <a:pt x="24479" y="13325"/>
                  </a:lnTo>
                  <a:cubicBezTo>
                    <a:pt x="24479" y="14098"/>
                    <a:pt x="23852" y="14725"/>
                    <a:pt x="23079" y="14726"/>
                  </a:cubicBezTo>
                  <a:lnTo>
                    <a:pt x="2140" y="14726"/>
                  </a:lnTo>
                  <a:cubicBezTo>
                    <a:pt x="1367" y="14725"/>
                    <a:pt x="740" y="14099"/>
                    <a:pt x="740" y="13325"/>
                  </a:cubicBezTo>
                  <a:lnTo>
                    <a:pt x="740" y="12756"/>
                  </a:lnTo>
                  <a:close/>
                  <a:moveTo>
                    <a:pt x="1568" y="0"/>
                  </a:moveTo>
                  <a:cubicBezTo>
                    <a:pt x="703" y="1"/>
                    <a:pt x="2" y="702"/>
                    <a:pt x="0" y="1568"/>
                  </a:cubicBezTo>
                  <a:lnTo>
                    <a:pt x="0" y="13325"/>
                  </a:lnTo>
                  <a:cubicBezTo>
                    <a:pt x="0" y="14505"/>
                    <a:pt x="960" y="15466"/>
                    <a:pt x="2141" y="15466"/>
                  </a:cubicBezTo>
                  <a:lnTo>
                    <a:pt x="23079" y="15466"/>
                  </a:lnTo>
                  <a:cubicBezTo>
                    <a:pt x="24258" y="15466"/>
                    <a:pt x="25219" y="14506"/>
                    <a:pt x="25219" y="13325"/>
                  </a:cubicBezTo>
                  <a:lnTo>
                    <a:pt x="25219" y="12386"/>
                  </a:lnTo>
                  <a:cubicBezTo>
                    <a:pt x="25218" y="12182"/>
                    <a:pt x="25053" y="12018"/>
                    <a:pt x="24849" y="12018"/>
                  </a:cubicBezTo>
                  <a:lnTo>
                    <a:pt x="24848" y="12017"/>
                  </a:lnTo>
                  <a:lnTo>
                    <a:pt x="21524" y="12017"/>
                  </a:lnTo>
                  <a:lnTo>
                    <a:pt x="21524" y="1459"/>
                  </a:lnTo>
                  <a:cubicBezTo>
                    <a:pt x="21523" y="653"/>
                    <a:pt x="20871" y="1"/>
                    <a:pt x="20066" y="0"/>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g28d7a568423_5_0"/>
            <p:cNvSpPr/>
            <p:nvPr/>
          </p:nvSpPr>
          <p:spPr>
            <a:xfrm>
              <a:off x="4291550" y="4136575"/>
              <a:ext cx="18700" cy="202150"/>
            </a:xfrm>
            <a:custGeom>
              <a:rect b="b" l="l" r="r" t="t"/>
              <a:pathLst>
                <a:path extrusionOk="0" h="8086" w="748">
                  <a:moveTo>
                    <a:pt x="374" y="1"/>
                  </a:moveTo>
                  <a:lnTo>
                    <a:pt x="374" y="2"/>
                  </a:lnTo>
                  <a:cubicBezTo>
                    <a:pt x="170" y="2"/>
                    <a:pt x="5" y="167"/>
                    <a:pt x="5" y="370"/>
                  </a:cubicBezTo>
                  <a:lnTo>
                    <a:pt x="5" y="7710"/>
                  </a:lnTo>
                  <a:cubicBezTo>
                    <a:pt x="1" y="7916"/>
                    <a:pt x="167" y="8086"/>
                    <a:pt x="374" y="8086"/>
                  </a:cubicBezTo>
                  <a:cubicBezTo>
                    <a:pt x="581" y="8086"/>
                    <a:pt x="747" y="7916"/>
                    <a:pt x="743" y="7710"/>
                  </a:cubicBezTo>
                  <a:lnTo>
                    <a:pt x="743" y="370"/>
                  </a:lnTo>
                  <a:cubicBezTo>
                    <a:pt x="743" y="167"/>
                    <a:pt x="577" y="1"/>
                    <a:pt x="374"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g28d7a568423_5_0"/>
            <p:cNvSpPr/>
            <p:nvPr/>
          </p:nvSpPr>
          <p:spPr>
            <a:xfrm>
              <a:off x="4200175" y="4146900"/>
              <a:ext cx="39450" cy="53575"/>
            </a:xfrm>
            <a:custGeom>
              <a:rect b="b" l="l" r="r" t="t"/>
              <a:pathLst>
                <a:path extrusionOk="0" h="2143" w="1578">
                  <a:moveTo>
                    <a:pt x="814" y="0"/>
                  </a:moveTo>
                  <a:cubicBezTo>
                    <a:pt x="607" y="0"/>
                    <a:pt x="440" y="170"/>
                    <a:pt x="445" y="376"/>
                  </a:cubicBezTo>
                  <a:lnTo>
                    <a:pt x="445" y="992"/>
                  </a:lnTo>
                  <a:lnTo>
                    <a:pt x="370" y="992"/>
                  </a:lnTo>
                  <a:cubicBezTo>
                    <a:pt x="167" y="992"/>
                    <a:pt x="1" y="1158"/>
                    <a:pt x="1" y="1362"/>
                  </a:cubicBezTo>
                  <a:cubicBezTo>
                    <a:pt x="1" y="1566"/>
                    <a:pt x="167" y="1731"/>
                    <a:pt x="370" y="1731"/>
                  </a:cubicBezTo>
                  <a:lnTo>
                    <a:pt x="445" y="1731"/>
                  </a:lnTo>
                  <a:lnTo>
                    <a:pt x="445" y="1781"/>
                  </a:lnTo>
                  <a:cubicBezTo>
                    <a:pt x="449" y="1981"/>
                    <a:pt x="612" y="2143"/>
                    <a:pt x="814" y="2143"/>
                  </a:cubicBezTo>
                  <a:cubicBezTo>
                    <a:pt x="1015" y="2143"/>
                    <a:pt x="1179" y="1981"/>
                    <a:pt x="1184" y="1781"/>
                  </a:cubicBezTo>
                  <a:lnTo>
                    <a:pt x="1184" y="1731"/>
                  </a:lnTo>
                  <a:lnTo>
                    <a:pt x="1208" y="1731"/>
                  </a:lnTo>
                  <a:cubicBezTo>
                    <a:pt x="1412" y="1731"/>
                    <a:pt x="1577" y="1566"/>
                    <a:pt x="1577" y="1362"/>
                  </a:cubicBezTo>
                  <a:cubicBezTo>
                    <a:pt x="1577" y="1158"/>
                    <a:pt x="1412" y="992"/>
                    <a:pt x="1208" y="992"/>
                  </a:cubicBezTo>
                  <a:lnTo>
                    <a:pt x="1184" y="992"/>
                  </a:lnTo>
                  <a:lnTo>
                    <a:pt x="1184" y="376"/>
                  </a:lnTo>
                  <a:cubicBezTo>
                    <a:pt x="1187" y="170"/>
                    <a:pt x="1021" y="0"/>
                    <a:pt x="814" y="0"/>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g28d7a568423_5_0"/>
            <p:cNvSpPr/>
            <p:nvPr/>
          </p:nvSpPr>
          <p:spPr>
            <a:xfrm>
              <a:off x="4244700" y="4146900"/>
              <a:ext cx="39075" cy="53575"/>
            </a:xfrm>
            <a:custGeom>
              <a:rect b="b" l="l" r="r" t="t"/>
              <a:pathLst>
                <a:path extrusionOk="0" h="2143" w="1563">
                  <a:moveTo>
                    <a:pt x="806" y="0"/>
                  </a:moveTo>
                  <a:cubicBezTo>
                    <a:pt x="599" y="0"/>
                    <a:pt x="432" y="170"/>
                    <a:pt x="436" y="376"/>
                  </a:cubicBezTo>
                  <a:lnTo>
                    <a:pt x="436" y="450"/>
                  </a:lnTo>
                  <a:lnTo>
                    <a:pt x="362" y="450"/>
                  </a:lnTo>
                  <a:cubicBezTo>
                    <a:pt x="162" y="455"/>
                    <a:pt x="0" y="618"/>
                    <a:pt x="0" y="820"/>
                  </a:cubicBezTo>
                  <a:cubicBezTo>
                    <a:pt x="0" y="1021"/>
                    <a:pt x="162" y="1185"/>
                    <a:pt x="362" y="1190"/>
                  </a:cubicBezTo>
                  <a:lnTo>
                    <a:pt x="436" y="1190"/>
                  </a:lnTo>
                  <a:lnTo>
                    <a:pt x="436" y="1781"/>
                  </a:lnTo>
                  <a:cubicBezTo>
                    <a:pt x="441" y="1981"/>
                    <a:pt x="604" y="2143"/>
                    <a:pt x="806" y="2143"/>
                  </a:cubicBezTo>
                  <a:cubicBezTo>
                    <a:pt x="1007" y="2143"/>
                    <a:pt x="1171" y="1981"/>
                    <a:pt x="1176" y="1781"/>
                  </a:cubicBezTo>
                  <a:lnTo>
                    <a:pt x="1176" y="1190"/>
                  </a:lnTo>
                  <a:lnTo>
                    <a:pt x="1200" y="1190"/>
                  </a:lnTo>
                  <a:cubicBezTo>
                    <a:pt x="1401" y="1185"/>
                    <a:pt x="1563" y="1021"/>
                    <a:pt x="1563" y="820"/>
                  </a:cubicBezTo>
                  <a:cubicBezTo>
                    <a:pt x="1563" y="618"/>
                    <a:pt x="1401" y="455"/>
                    <a:pt x="1200" y="450"/>
                  </a:cubicBezTo>
                  <a:lnTo>
                    <a:pt x="1176" y="450"/>
                  </a:lnTo>
                  <a:lnTo>
                    <a:pt x="1176" y="376"/>
                  </a:lnTo>
                  <a:cubicBezTo>
                    <a:pt x="1179" y="170"/>
                    <a:pt x="1013" y="0"/>
                    <a:pt x="806" y="0"/>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g28d7a568423_5_0"/>
            <p:cNvSpPr/>
            <p:nvPr/>
          </p:nvSpPr>
          <p:spPr>
            <a:xfrm>
              <a:off x="4208975" y="4210475"/>
              <a:ext cx="20175" cy="17275"/>
            </a:xfrm>
            <a:custGeom>
              <a:rect b="b" l="l" r="r" t="t"/>
              <a:pathLst>
                <a:path extrusionOk="0" h="691" w="807">
                  <a:moveTo>
                    <a:pt x="462" y="1"/>
                  </a:moveTo>
                  <a:cubicBezTo>
                    <a:pt x="155" y="1"/>
                    <a:pt x="1" y="372"/>
                    <a:pt x="218" y="588"/>
                  </a:cubicBezTo>
                  <a:cubicBezTo>
                    <a:pt x="288" y="659"/>
                    <a:pt x="375" y="691"/>
                    <a:pt x="460" y="691"/>
                  </a:cubicBezTo>
                  <a:cubicBezTo>
                    <a:pt x="637" y="691"/>
                    <a:pt x="807" y="553"/>
                    <a:pt x="807" y="345"/>
                  </a:cubicBezTo>
                  <a:cubicBezTo>
                    <a:pt x="807" y="156"/>
                    <a:pt x="652" y="1"/>
                    <a:pt x="462"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g28d7a568423_5_0"/>
            <p:cNvSpPr/>
            <p:nvPr/>
          </p:nvSpPr>
          <p:spPr>
            <a:xfrm>
              <a:off x="4253925" y="4211075"/>
              <a:ext cx="20175" cy="17300"/>
            </a:xfrm>
            <a:custGeom>
              <a:rect b="b" l="l" r="r" t="t"/>
              <a:pathLst>
                <a:path extrusionOk="0" h="692" w="807">
                  <a:moveTo>
                    <a:pt x="462" y="1"/>
                  </a:moveTo>
                  <a:cubicBezTo>
                    <a:pt x="155" y="1"/>
                    <a:pt x="1" y="373"/>
                    <a:pt x="218" y="590"/>
                  </a:cubicBezTo>
                  <a:cubicBezTo>
                    <a:pt x="288" y="660"/>
                    <a:pt x="374" y="691"/>
                    <a:pt x="459" y="691"/>
                  </a:cubicBezTo>
                  <a:cubicBezTo>
                    <a:pt x="636" y="691"/>
                    <a:pt x="807" y="554"/>
                    <a:pt x="807" y="346"/>
                  </a:cubicBezTo>
                  <a:cubicBezTo>
                    <a:pt x="807" y="156"/>
                    <a:pt x="652" y="1"/>
                    <a:pt x="462"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g28d7a568423_5_0"/>
            <p:cNvSpPr/>
            <p:nvPr/>
          </p:nvSpPr>
          <p:spPr>
            <a:xfrm>
              <a:off x="4208975" y="4312675"/>
              <a:ext cx="20175" cy="17275"/>
            </a:xfrm>
            <a:custGeom>
              <a:rect b="b" l="l" r="r" t="t"/>
              <a:pathLst>
                <a:path extrusionOk="0" h="691" w="807">
                  <a:moveTo>
                    <a:pt x="462" y="0"/>
                  </a:moveTo>
                  <a:cubicBezTo>
                    <a:pt x="155" y="0"/>
                    <a:pt x="1" y="371"/>
                    <a:pt x="218" y="589"/>
                  </a:cubicBezTo>
                  <a:cubicBezTo>
                    <a:pt x="288" y="659"/>
                    <a:pt x="374" y="691"/>
                    <a:pt x="459" y="691"/>
                  </a:cubicBezTo>
                  <a:cubicBezTo>
                    <a:pt x="636" y="691"/>
                    <a:pt x="807" y="553"/>
                    <a:pt x="807" y="345"/>
                  </a:cubicBezTo>
                  <a:cubicBezTo>
                    <a:pt x="807" y="155"/>
                    <a:pt x="653" y="0"/>
                    <a:pt x="462" y="0"/>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g28d7a568423_5_0"/>
            <p:cNvSpPr/>
            <p:nvPr/>
          </p:nvSpPr>
          <p:spPr>
            <a:xfrm>
              <a:off x="4253900" y="4313300"/>
              <a:ext cx="20200" cy="17275"/>
            </a:xfrm>
            <a:custGeom>
              <a:rect b="b" l="l" r="r" t="t"/>
              <a:pathLst>
                <a:path extrusionOk="0" h="691" w="808">
                  <a:moveTo>
                    <a:pt x="463" y="1"/>
                  </a:moveTo>
                  <a:cubicBezTo>
                    <a:pt x="156" y="1"/>
                    <a:pt x="1" y="371"/>
                    <a:pt x="219" y="589"/>
                  </a:cubicBezTo>
                  <a:cubicBezTo>
                    <a:pt x="289" y="659"/>
                    <a:pt x="375" y="691"/>
                    <a:pt x="460" y="691"/>
                  </a:cubicBezTo>
                  <a:cubicBezTo>
                    <a:pt x="637" y="691"/>
                    <a:pt x="808" y="553"/>
                    <a:pt x="808" y="345"/>
                  </a:cubicBezTo>
                  <a:cubicBezTo>
                    <a:pt x="808" y="154"/>
                    <a:pt x="653" y="1"/>
                    <a:pt x="463"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g28d7a568423_5_0"/>
            <p:cNvSpPr/>
            <p:nvPr/>
          </p:nvSpPr>
          <p:spPr>
            <a:xfrm>
              <a:off x="4212050" y="4229725"/>
              <a:ext cx="62950" cy="71300"/>
            </a:xfrm>
            <a:custGeom>
              <a:rect b="b" l="l" r="r" t="t"/>
              <a:pathLst>
                <a:path extrusionOk="0" h="2852" w="2518">
                  <a:moveTo>
                    <a:pt x="1002" y="1301"/>
                  </a:moveTo>
                  <a:cubicBezTo>
                    <a:pt x="1075" y="1382"/>
                    <a:pt x="1175" y="1423"/>
                    <a:pt x="1276" y="1423"/>
                  </a:cubicBezTo>
                  <a:cubicBezTo>
                    <a:pt x="1366" y="1423"/>
                    <a:pt x="1456" y="1390"/>
                    <a:pt x="1527" y="1323"/>
                  </a:cubicBezTo>
                  <a:cubicBezTo>
                    <a:pt x="1674" y="1440"/>
                    <a:pt x="1732" y="1638"/>
                    <a:pt x="1668" y="1816"/>
                  </a:cubicBezTo>
                  <a:cubicBezTo>
                    <a:pt x="1606" y="1993"/>
                    <a:pt x="1440" y="2111"/>
                    <a:pt x="1252" y="2111"/>
                  </a:cubicBezTo>
                  <a:cubicBezTo>
                    <a:pt x="1251" y="2111"/>
                    <a:pt x="1250" y="2111"/>
                    <a:pt x="1250" y="2111"/>
                  </a:cubicBezTo>
                  <a:cubicBezTo>
                    <a:pt x="1056" y="2111"/>
                    <a:pt x="883" y="1985"/>
                    <a:pt x="827" y="1799"/>
                  </a:cubicBezTo>
                  <a:cubicBezTo>
                    <a:pt x="769" y="1612"/>
                    <a:pt x="841" y="1410"/>
                    <a:pt x="1002" y="1301"/>
                  </a:cubicBezTo>
                  <a:close/>
                  <a:moveTo>
                    <a:pt x="1275" y="1"/>
                  </a:moveTo>
                  <a:cubicBezTo>
                    <a:pt x="1074" y="1"/>
                    <a:pt x="909" y="162"/>
                    <a:pt x="905" y="364"/>
                  </a:cubicBezTo>
                  <a:lnTo>
                    <a:pt x="905" y="538"/>
                  </a:lnTo>
                  <a:cubicBezTo>
                    <a:pt x="350" y="707"/>
                    <a:pt x="0" y="1254"/>
                    <a:pt x="79" y="1830"/>
                  </a:cubicBezTo>
                  <a:cubicBezTo>
                    <a:pt x="158" y="2406"/>
                    <a:pt x="643" y="2838"/>
                    <a:pt x="1223" y="2851"/>
                  </a:cubicBezTo>
                  <a:cubicBezTo>
                    <a:pt x="1232" y="2851"/>
                    <a:pt x="1241" y="2851"/>
                    <a:pt x="1250" y="2851"/>
                  </a:cubicBezTo>
                  <a:cubicBezTo>
                    <a:pt x="1820" y="2851"/>
                    <a:pt x="2310" y="2444"/>
                    <a:pt x="2413" y="1881"/>
                  </a:cubicBezTo>
                  <a:cubicBezTo>
                    <a:pt x="2518" y="1311"/>
                    <a:pt x="2192" y="747"/>
                    <a:pt x="1644" y="554"/>
                  </a:cubicBezTo>
                  <a:lnTo>
                    <a:pt x="1644" y="364"/>
                  </a:lnTo>
                  <a:cubicBezTo>
                    <a:pt x="1640" y="162"/>
                    <a:pt x="1476" y="1"/>
                    <a:pt x="1275"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g28d7a568423_5_0"/>
            <p:cNvSpPr/>
            <p:nvPr/>
          </p:nvSpPr>
          <p:spPr>
            <a:xfrm>
              <a:off x="4333325" y="4165525"/>
              <a:ext cx="231400" cy="145350"/>
            </a:xfrm>
            <a:custGeom>
              <a:rect b="b" l="l" r="r" t="t"/>
              <a:pathLst>
                <a:path extrusionOk="0" h="5814" w="9256">
                  <a:moveTo>
                    <a:pt x="2334" y="740"/>
                  </a:moveTo>
                  <a:cubicBezTo>
                    <a:pt x="2511" y="740"/>
                    <a:pt x="2654" y="883"/>
                    <a:pt x="2654" y="1060"/>
                  </a:cubicBezTo>
                  <a:lnTo>
                    <a:pt x="2654" y="2526"/>
                  </a:lnTo>
                  <a:lnTo>
                    <a:pt x="2014" y="2523"/>
                  </a:lnTo>
                  <a:lnTo>
                    <a:pt x="2014" y="1060"/>
                  </a:lnTo>
                  <a:cubicBezTo>
                    <a:pt x="2014" y="883"/>
                    <a:pt x="2157" y="740"/>
                    <a:pt x="2334" y="740"/>
                  </a:cubicBezTo>
                  <a:close/>
                  <a:moveTo>
                    <a:pt x="5092" y="1429"/>
                  </a:moveTo>
                  <a:cubicBezTo>
                    <a:pt x="5269" y="1429"/>
                    <a:pt x="5412" y="1572"/>
                    <a:pt x="5412" y="1750"/>
                  </a:cubicBezTo>
                  <a:lnTo>
                    <a:pt x="5412" y="2542"/>
                  </a:lnTo>
                  <a:lnTo>
                    <a:pt x="4771" y="2538"/>
                  </a:lnTo>
                  <a:lnTo>
                    <a:pt x="4771" y="1750"/>
                  </a:lnTo>
                  <a:cubicBezTo>
                    <a:pt x="4771" y="1572"/>
                    <a:pt x="4915" y="1429"/>
                    <a:pt x="5092" y="1429"/>
                  </a:cubicBezTo>
                  <a:close/>
                  <a:moveTo>
                    <a:pt x="6151" y="3285"/>
                  </a:moveTo>
                  <a:lnTo>
                    <a:pt x="6792" y="3288"/>
                  </a:lnTo>
                  <a:lnTo>
                    <a:pt x="6792" y="4507"/>
                  </a:lnTo>
                  <a:cubicBezTo>
                    <a:pt x="6792" y="4684"/>
                    <a:pt x="6648" y="4828"/>
                    <a:pt x="6471" y="4828"/>
                  </a:cubicBezTo>
                  <a:cubicBezTo>
                    <a:pt x="6295" y="4828"/>
                    <a:pt x="6151" y="4684"/>
                    <a:pt x="6151" y="4507"/>
                  </a:cubicBezTo>
                  <a:lnTo>
                    <a:pt x="6151" y="3285"/>
                  </a:lnTo>
                  <a:close/>
                  <a:moveTo>
                    <a:pt x="3392" y="3269"/>
                  </a:moveTo>
                  <a:lnTo>
                    <a:pt x="4033" y="3273"/>
                  </a:lnTo>
                  <a:lnTo>
                    <a:pt x="4033" y="4754"/>
                  </a:lnTo>
                  <a:cubicBezTo>
                    <a:pt x="4033" y="4930"/>
                    <a:pt x="3889" y="5074"/>
                    <a:pt x="3713" y="5074"/>
                  </a:cubicBezTo>
                  <a:cubicBezTo>
                    <a:pt x="3536" y="5074"/>
                    <a:pt x="3392" y="4930"/>
                    <a:pt x="3392" y="4754"/>
                  </a:cubicBezTo>
                  <a:lnTo>
                    <a:pt x="3392" y="3269"/>
                  </a:lnTo>
                  <a:close/>
                  <a:moveTo>
                    <a:pt x="2333" y="1"/>
                  </a:moveTo>
                  <a:cubicBezTo>
                    <a:pt x="1749" y="1"/>
                    <a:pt x="1275" y="475"/>
                    <a:pt x="1275" y="1060"/>
                  </a:cubicBezTo>
                  <a:lnTo>
                    <a:pt x="1275" y="2518"/>
                  </a:lnTo>
                  <a:lnTo>
                    <a:pt x="365" y="2513"/>
                  </a:lnTo>
                  <a:lnTo>
                    <a:pt x="364" y="2513"/>
                  </a:lnTo>
                  <a:cubicBezTo>
                    <a:pt x="162" y="2516"/>
                    <a:pt x="1" y="2680"/>
                    <a:pt x="1" y="2882"/>
                  </a:cubicBezTo>
                  <a:cubicBezTo>
                    <a:pt x="0" y="3082"/>
                    <a:pt x="160" y="3247"/>
                    <a:pt x="362" y="3252"/>
                  </a:cubicBezTo>
                  <a:lnTo>
                    <a:pt x="2655" y="3265"/>
                  </a:lnTo>
                  <a:lnTo>
                    <a:pt x="2655" y="4755"/>
                  </a:lnTo>
                  <a:cubicBezTo>
                    <a:pt x="2655" y="5339"/>
                    <a:pt x="3128" y="5813"/>
                    <a:pt x="3714" y="5813"/>
                  </a:cubicBezTo>
                  <a:cubicBezTo>
                    <a:pt x="4298" y="5813"/>
                    <a:pt x="4772" y="5339"/>
                    <a:pt x="4772" y="4755"/>
                  </a:cubicBezTo>
                  <a:lnTo>
                    <a:pt x="4772" y="3277"/>
                  </a:lnTo>
                  <a:lnTo>
                    <a:pt x="5412" y="3282"/>
                  </a:lnTo>
                  <a:lnTo>
                    <a:pt x="5412" y="4508"/>
                  </a:lnTo>
                  <a:cubicBezTo>
                    <a:pt x="5412" y="5093"/>
                    <a:pt x="5887" y="5567"/>
                    <a:pt x="6471" y="5567"/>
                  </a:cubicBezTo>
                  <a:cubicBezTo>
                    <a:pt x="7057" y="5567"/>
                    <a:pt x="7530" y="5093"/>
                    <a:pt x="7530" y="4508"/>
                  </a:cubicBezTo>
                  <a:lnTo>
                    <a:pt x="7530" y="3301"/>
                  </a:lnTo>
                  <a:lnTo>
                    <a:pt x="8885" y="3301"/>
                  </a:lnTo>
                  <a:cubicBezTo>
                    <a:pt x="9089" y="3301"/>
                    <a:pt x="9255" y="3137"/>
                    <a:pt x="9255" y="2933"/>
                  </a:cubicBezTo>
                  <a:cubicBezTo>
                    <a:pt x="9256" y="2729"/>
                    <a:pt x="9091" y="2563"/>
                    <a:pt x="8887" y="2562"/>
                  </a:cubicBezTo>
                  <a:lnTo>
                    <a:pt x="8886" y="2562"/>
                  </a:lnTo>
                  <a:lnTo>
                    <a:pt x="6151" y="2547"/>
                  </a:lnTo>
                  <a:lnTo>
                    <a:pt x="6151" y="1750"/>
                  </a:lnTo>
                  <a:cubicBezTo>
                    <a:pt x="6151" y="1164"/>
                    <a:pt x="5677" y="690"/>
                    <a:pt x="5092" y="690"/>
                  </a:cubicBezTo>
                  <a:cubicBezTo>
                    <a:pt x="4507" y="690"/>
                    <a:pt x="4033" y="1164"/>
                    <a:pt x="4033" y="1750"/>
                  </a:cubicBezTo>
                  <a:lnTo>
                    <a:pt x="4033" y="2534"/>
                  </a:lnTo>
                  <a:lnTo>
                    <a:pt x="3392" y="2530"/>
                  </a:lnTo>
                  <a:lnTo>
                    <a:pt x="3392" y="1060"/>
                  </a:lnTo>
                  <a:cubicBezTo>
                    <a:pt x="3392" y="475"/>
                    <a:pt x="2919" y="1"/>
                    <a:pt x="2333"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g28d7a568423_5_0"/>
            <p:cNvSpPr/>
            <p:nvPr/>
          </p:nvSpPr>
          <p:spPr>
            <a:xfrm>
              <a:off x="4159725" y="4411775"/>
              <a:ext cx="36600" cy="18525"/>
            </a:xfrm>
            <a:custGeom>
              <a:rect b="b" l="l" r="r" t="t"/>
              <a:pathLst>
                <a:path extrusionOk="0" h="741" w="1464">
                  <a:moveTo>
                    <a:pt x="364" y="1"/>
                  </a:moveTo>
                  <a:cubicBezTo>
                    <a:pt x="162" y="5"/>
                    <a:pt x="1" y="170"/>
                    <a:pt x="1" y="371"/>
                  </a:cubicBezTo>
                  <a:cubicBezTo>
                    <a:pt x="1" y="572"/>
                    <a:pt x="162" y="736"/>
                    <a:pt x="364" y="740"/>
                  </a:cubicBezTo>
                  <a:lnTo>
                    <a:pt x="1102" y="740"/>
                  </a:lnTo>
                  <a:cubicBezTo>
                    <a:pt x="1304" y="736"/>
                    <a:pt x="1464" y="572"/>
                    <a:pt x="1464" y="371"/>
                  </a:cubicBezTo>
                  <a:cubicBezTo>
                    <a:pt x="1464" y="170"/>
                    <a:pt x="1304" y="5"/>
                    <a:pt x="1102"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g28d7a568423_5_0"/>
            <p:cNvSpPr/>
            <p:nvPr/>
          </p:nvSpPr>
          <p:spPr>
            <a:xfrm>
              <a:off x="4207750" y="4411775"/>
              <a:ext cx="36625" cy="18525"/>
            </a:xfrm>
            <a:custGeom>
              <a:rect b="b" l="l" r="r" t="t"/>
              <a:pathLst>
                <a:path extrusionOk="0" h="741" w="1465">
                  <a:moveTo>
                    <a:pt x="363" y="1"/>
                  </a:moveTo>
                  <a:cubicBezTo>
                    <a:pt x="162" y="5"/>
                    <a:pt x="1" y="170"/>
                    <a:pt x="1" y="371"/>
                  </a:cubicBezTo>
                  <a:cubicBezTo>
                    <a:pt x="1" y="572"/>
                    <a:pt x="162" y="736"/>
                    <a:pt x="363" y="740"/>
                  </a:cubicBezTo>
                  <a:lnTo>
                    <a:pt x="1102" y="740"/>
                  </a:lnTo>
                  <a:cubicBezTo>
                    <a:pt x="1303" y="736"/>
                    <a:pt x="1464" y="572"/>
                    <a:pt x="1464" y="371"/>
                  </a:cubicBezTo>
                  <a:cubicBezTo>
                    <a:pt x="1464" y="170"/>
                    <a:pt x="1303" y="5"/>
                    <a:pt x="1102" y="1"/>
                  </a:cubicBezTo>
                  <a:close/>
                </a:path>
              </a:pathLst>
            </a:custGeom>
            <a:gradFill>
              <a:gsLst>
                <a:gs pos="0">
                  <a:srgbClr val="9255A1"/>
                </a:gs>
                <a:gs pos="50000">
                  <a:srgbClr val="CADA5E"/>
                </a:gs>
                <a:gs pos="52999">
                  <a:srgbClr val="BDD868"/>
                </a:gs>
                <a:gs pos="100000">
                  <a:srgbClr val="508AC8"/>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4" name="Google Shape;2134;g28d7a568423_5_0"/>
          <p:cNvSpPr txBox="1"/>
          <p:nvPr>
            <p:ph idx="4" type="subTitle"/>
          </p:nvPr>
        </p:nvSpPr>
        <p:spPr>
          <a:xfrm>
            <a:off x="1517025" y="3352225"/>
            <a:ext cx="1537200" cy="111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400">
                <a:solidFill>
                  <a:schemeClr val="lt1"/>
                </a:solidFill>
              </a:rPr>
              <a:t>Integrate music video generator into GUI &amp; create prompts based on song lyrics</a:t>
            </a:r>
            <a:endParaRPr sz="1400"/>
          </a:p>
        </p:txBody>
      </p:sp>
      <p:grpSp>
        <p:nvGrpSpPr>
          <p:cNvPr id="2135" name="Google Shape;2135;g28d7a568423_5_0"/>
          <p:cNvGrpSpPr/>
          <p:nvPr/>
        </p:nvGrpSpPr>
        <p:grpSpPr>
          <a:xfrm>
            <a:off x="2079149" y="2523611"/>
            <a:ext cx="429967" cy="286866"/>
            <a:chOff x="2648325" y="488100"/>
            <a:chExt cx="630450" cy="420625"/>
          </a:xfrm>
        </p:grpSpPr>
        <p:sp>
          <p:nvSpPr>
            <p:cNvPr id="2136" name="Google Shape;2136;g28d7a568423_5_0"/>
            <p:cNvSpPr/>
            <p:nvPr/>
          </p:nvSpPr>
          <p:spPr>
            <a:xfrm>
              <a:off x="2648325" y="488100"/>
              <a:ext cx="630450" cy="420625"/>
            </a:xfrm>
            <a:custGeom>
              <a:rect b="b" l="l" r="r" t="t"/>
              <a:pathLst>
                <a:path extrusionOk="0" h="16825" w="25218">
                  <a:moveTo>
                    <a:pt x="1432" y="740"/>
                  </a:moveTo>
                  <a:lnTo>
                    <a:pt x="23805" y="769"/>
                  </a:lnTo>
                  <a:cubicBezTo>
                    <a:pt x="24178" y="769"/>
                    <a:pt x="24480" y="1072"/>
                    <a:pt x="24480" y="1445"/>
                  </a:cubicBezTo>
                  <a:lnTo>
                    <a:pt x="24464" y="13826"/>
                  </a:lnTo>
                  <a:cubicBezTo>
                    <a:pt x="24463" y="14199"/>
                    <a:pt x="24161" y="14500"/>
                    <a:pt x="23788" y="14501"/>
                  </a:cubicBezTo>
                  <a:lnTo>
                    <a:pt x="23787" y="14501"/>
                  </a:lnTo>
                  <a:lnTo>
                    <a:pt x="20381" y="14497"/>
                  </a:lnTo>
                  <a:lnTo>
                    <a:pt x="19941" y="12640"/>
                  </a:lnTo>
                  <a:cubicBezTo>
                    <a:pt x="19812" y="12092"/>
                    <a:pt x="19324" y="11705"/>
                    <a:pt x="18761" y="11705"/>
                  </a:cubicBezTo>
                  <a:cubicBezTo>
                    <a:pt x="18760" y="11705"/>
                    <a:pt x="18759" y="11705"/>
                    <a:pt x="18759" y="11705"/>
                  </a:cubicBezTo>
                  <a:lnTo>
                    <a:pt x="6412" y="11705"/>
                  </a:lnTo>
                  <a:cubicBezTo>
                    <a:pt x="6411" y="11705"/>
                    <a:pt x="6410" y="11705"/>
                    <a:pt x="6409" y="11705"/>
                  </a:cubicBezTo>
                  <a:cubicBezTo>
                    <a:pt x="5847" y="11705"/>
                    <a:pt x="5358" y="12092"/>
                    <a:pt x="5230" y="12640"/>
                  </a:cubicBezTo>
                  <a:lnTo>
                    <a:pt x="4794" y="14476"/>
                  </a:lnTo>
                  <a:lnTo>
                    <a:pt x="1414" y="14472"/>
                  </a:lnTo>
                  <a:cubicBezTo>
                    <a:pt x="1041" y="14472"/>
                    <a:pt x="739" y="14168"/>
                    <a:pt x="739" y="13796"/>
                  </a:cubicBezTo>
                  <a:lnTo>
                    <a:pt x="755" y="1414"/>
                  </a:lnTo>
                  <a:cubicBezTo>
                    <a:pt x="756" y="1042"/>
                    <a:pt x="1058" y="740"/>
                    <a:pt x="1431" y="740"/>
                  </a:cubicBezTo>
                  <a:close/>
                  <a:moveTo>
                    <a:pt x="18758" y="12444"/>
                  </a:moveTo>
                  <a:cubicBezTo>
                    <a:pt x="18979" y="12444"/>
                    <a:pt x="19171" y="12595"/>
                    <a:pt x="19221" y="12810"/>
                  </a:cubicBezTo>
                  <a:lnTo>
                    <a:pt x="19860" y="15500"/>
                  </a:lnTo>
                  <a:cubicBezTo>
                    <a:pt x="19894" y="15642"/>
                    <a:pt x="19860" y="15791"/>
                    <a:pt x="19769" y="15905"/>
                  </a:cubicBezTo>
                  <a:lnTo>
                    <a:pt x="19771" y="15905"/>
                  </a:lnTo>
                  <a:cubicBezTo>
                    <a:pt x="19680" y="16020"/>
                    <a:pt x="19542" y="16086"/>
                    <a:pt x="19397" y="16086"/>
                  </a:cubicBezTo>
                  <a:lnTo>
                    <a:pt x="5774" y="16086"/>
                  </a:lnTo>
                  <a:cubicBezTo>
                    <a:pt x="5466" y="16085"/>
                    <a:pt x="5241" y="15800"/>
                    <a:pt x="5310" y="15500"/>
                  </a:cubicBezTo>
                  <a:lnTo>
                    <a:pt x="5948" y="12810"/>
                  </a:lnTo>
                  <a:cubicBezTo>
                    <a:pt x="5998" y="12595"/>
                    <a:pt x="6191" y="12444"/>
                    <a:pt x="6412" y="12444"/>
                  </a:cubicBezTo>
                  <a:close/>
                  <a:moveTo>
                    <a:pt x="1431" y="1"/>
                  </a:moveTo>
                  <a:cubicBezTo>
                    <a:pt x="651" y="2"/>
                    <a:pt x="19" y="633"/>
                    <a:pt x="18" y="1413"/>
                  </a:cubicBezTo>
                  <a:lnTo>
                    <a:pt x="2" y="13794"/>
                  </a:lnTo>
                  <a:cubicBezTo>
                    <a:pt x="0" y="14575"/>
                    <a:pt x="632" y="15209"/>
                    <a:pt x="1414" y="15210"/>
                  </a:cubicBezTo>
                  <a:lnTo>
                    <a:pt x="4619" y="15214"/>
                  </a:lnTo>
                  <a:lnTo>
                    <a:pt x="4592" y="15330"/>
                  </a:lnTo>
                  <a:cubicBezTo>
                    <a:pt x="4411" y="16092"/>
                    <a:pt x="4990" y="16825"/>
                    <a:pt x="5774" y="16825"/>
                  </a:cubicBezTo>
                  <a:lnTo>
                    <a:pt x="19397" y="16825"/>
                  </a:lnTo>
                  <a:cubicBezTo>
                    <a:pt x="20181" y="16825"/>
                    <a:pt x="20759" y="16092"/>
                    <a:pt x="20578" y="15330"/>
                  </a:cubicBezTo>
                  <a:lnTo>
                    <a:pt x="20556" y="15235"/>
                  </a:lnTo>
                  <a:lnTo>
                    <a:pt x="23786" y="15239"/>
                  </a:lnTo>
                  <a:lnTo>
                    <a:pt x="23787" y="15239"/>
                  </a:lnTo>
                  <a:cubicBezTo>
                    <a:pt x="24567" y="15238"/>
                    <a:pt x="25199" y="14607"/>
                    <a:pt x="25202" y="13827"/>
                  </a:cubicBezTo>
                  <a:lnTo>
                    <a:pt x="25218" y="1446"/>
                  </a:lnTo>
                  <a:cubicBezTo>
                    <a:pt x="25218" y="666"/>
                    <a:pt x="24587" y="32"/>
                    <a:pt x="23806" y="30"/>
                  </a:cubicBezTo>
                  <a:lnTo>
                    <a:pt x="1433" y="1"/>
                  </a:ln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g28d7a568423_5_0"/>
            <p:cNvSpPr/>
            <p:nvPr/>
          </p:nvSpPr>
          <p:spPr>
            <a:xfrm>
              <a:off x="2684225" y="525400"/>
              <a:ext cx="557450" cy="241200"/>
            </a:xfrm>
            <a:custGeom>
              <a:rect b="b" l="l" r="r" t="t"/>
              <a:pathLst>
                <a:path extrusionOk="0" h="9648" w="22298">
                  <a:moveTo>
                    <a:pt x="4381" y="4135"/>
                  </a:moveTo>
                  <a:lnTo>
                    <a:pt x="4381" y="5562"/>
                  </a:lnTo>
                  <a:lnTo>
                    <a:pt x="739" y="5562"/>
                  </a:lnTo>
                  <a:lnTo>
                    <a:pt x="739" y="4135"/>
                  </a:lnTo>
                  <a:close/>
                  <a:moveTo>
                    <a:pt x="21560" y="4135"/>
                  </a:moveTo>
                  <a:lnTo>
                    <a:pt x="21560" y="5562"/>
                  </a:lnTo>
                  <a:lnTo>
                    <a:pt x="17917" y="5562"/>
                  </a:lnTo>
                  <a:lnTo>
                    <a:pt x="17917" y="4135"/>
                  </a:lnTo>
                  <a:close/>
                  <a:moveTo>
                    <a:pt x="16794" y="2806"/>
                  </a:moveTo>
                  <a:cubicBezTo>
                    <a:pt x="17007" y="2806"/>
                    <a:pt x="17179" y="2978"/>
                    <a:pt x="17179" y="3190"/>
                  </a:cubicBezTo>
                  <a:lnTo>
                    <a:pt x="17179" y="6507"/>
                  </a:lnTo>
                  <a:cubicBezTo>
                    <a:pt x="17179" y="6720"/>
                    <a:pt x="17007" y="6892"/>
                    <a:pt x="16794" y="6892"/>
                  </a:cubicBezTo>
                  <a:lnTo>
                    <a:pt x="13512" y="6892"/>
                  </a:lnTo>
                  <a:cubicBezTo>
                    <a:pt x="13310" y="6895"/>
                    <a:pt x="13149" y="7060"/>
                    <a:pt x="13149" y="7261"/>
                  </a:cubicBezTo>
                  <a:cubicBezTo>
                    <a:pt x="13149" y="7462"/>
                    <a:pt x="13310" y="7626"/>
                    <a:pt x="13512" y="7630"/>
                  </a:cubicBezTo>
                  <a:lnTo>
                    <a:pt x="16794" y="7630"/>
                  </a:lnTo>
                  <a:cubicBezTo>
                    <a:pt x="17414" y="7630"/>
                    <a:pt x="17917" y="7128"/>
                    <a:pt x="17917" y="6507"/>
                  </a:cubicBezTo>
                  <a:lnTo>
                    <a:pt x="17917" y="6301"/>
                  </a:lnTo>
                  <a:lnTo>
                    <a:pt x="21560" y="6301"/>
                  </a:lnTo>
                  <a:lnTo>
                    <a:pt x="21560" y="8773"/>
                  </a:lnTo>
                  <a:cubicBezTo>
                    <a:pt x="21560" y="8848"/>
                    <a:pt x="21499" y="8909"/>
                    <a:pt x="21423" y="8909"/>
                  </a:cubicBezTo>
                  <a:lnTo>
                    <a:pt x="875" y="8909"/>
                  </a:lnTo>
                  <a:cubicBezTo>
                    <a:pt x="800" y="8909"/>
                    <a:pt x="739" y="8848"/>
                    <a:pt x="739" y="8773"/>
                  </a:cubicBezTo>
                  <a:lnTo>
                    <a:pt x="739" y="6300"/>
                  </a:lnTo>
                  <a:lnTo>
                    <a:pt x="4381" y="6300"/>
                  </a:lnTo>
                  <a:lnTo>
                    <a:pt x="4381" y="6507"/>
                  </a:lnTo>
                  <a:cubicBezTo>
                    <a:pt x="4381" y="7128"/>
                    <a:pt x="4884" y="7630"/>
                    <a:pt x="5504" y="7630"/>
                  </a:cubicBezTo>
                  <a:lnTo>
                    <a:pt x="11363" y="7630"/>
                  </a:lnTo>
                  <a:cubicBezTo>
                    <a:pt x="11564" y="7626"/>
                    <a:pt x="11725" y="7462"/>
                    <a:pt x="11725" y="7261"/>
                  </a:cubicBezTo>
                  <a:cubicBezTo>
                    <a:pt x="11725" y="7060"/>
                    <a:pt x="11564" y="6895"/>
                    <a:pt x="11363" y="6892"/>
                  </a:cubicBezTo>
                  <a:lnTo>
                    <a:pt x="5504" y="6892"/>
                  </a:lnTo>
                  <a:cubicBezTo>
                    <a:pt x="5292" y="6892"/>
                    <a:pt x="5118" y="6720"/>
                    <a:pt x="5120" y="6507"/>
                  </a:cubicBezTo>
                  <a:lnTo>
                    <a:pt x="5120" y="3190"/>
                  </a:lnTo>
                  <a:cubicBezTo>
                    <a:pt x="5120" y="2978"/>
                    <a:pt x="5291" y="2806"/>
                    <a:pt x="5503" y="2806"/>
                  </a:cubicBezTo>
                  <a:close/>
                  <a:moveTo>
                    <a:pt x="875" y="0"/>
                  </a:moveTo>
                  <a:cubicBezTo>
                    <a:pt x="392" y="0"/>
                    <a:pt x="0" y="392"/>
                    <a:pt x="0" y="875"/>
                  </a:cubicBezTo>
                  <a:lnTo>
                    <a:pt x="0" y="8773"/>
                  </a:lnTo>
                  <a:cubicBezTo>
                    <a:pt x="0" y="9256"/>
                    <a:pt x="392" y="9648"/>
                    <a:pt x="875" y="9648"/>
                  </a:cubicBezTo>
                  <a:lnTo>
                    <a:pt x="21422" y="9648"/>
                  </a:lnTo>
                  <a:cubicBezTo>
                    <a:pt x="21905" y="9648"/>
                    <a:pt x="22298" y="9256"/>
                    <a:pt x="22298" y="8773"/>
                  </a:cubicBezTo>
                  <a:lnTo>
                    <a:pt x="22298" y="875"/>
                  </a:lnTo>
                  <a:cubicBezTo>
                    <a:pt x="22298" y="392"/>
                    <a:pt x="21905" y="0"/>
                    <a:pt x="21422" y="0"/>
                  </a:cubicBezTo>
                  <a:lnTo>
                    <a:pt x="7711" y="0"/>
                  </a:lnTo>
                  <a:cubicBezTo>
                    <a:pt x="7511" y="5"/>
                    <a:pt x="7349" y="168"/>
                    <a:pt x="7349" y="370"/>
                  </a:cubicBezTo>
                  <a:cubicBezTo>
                    <a:pt x="7349" y="570"/>
                    <a:pt x="7511" y="735"/>
                    <a:pt x="7711" y="738"/>
                  </a:cubicBezTo>
                  <a:lnTo>
                    <a:pt x="21422" y="738"/>
                  </a:lnTo>
                  <a:cubicBezTo>
                    <a:pt x="21498" y="738"/>
                    <a:pt x="21559" y="799"/>
                    <a:pt x="21559" y="875"/>
                  </a:cubicBezTo>
                  <a:lnTo>
                    <a:pt x="21559" y="3397"/>
                  </a:lnTo>
                  <a:lnTo>
                    <a:pt x="17917" y="3397"/>
                  </a:lnTo>
                  <a:lnTo>
                    <a:pt x="17917" y="3190"/>
                  </a:lnTo>
                  <a:cubicBezTo>
                    <a:pt x="17917" y="2570"/>
                    <a:pt x="17414" y="2067"/>
                    <a:pt x="16794" y="2067"/>
                  </a:cubicBezTo>
                  <a:lnTo>
                    <a:pt x="5504" y="2067"/>
                  </a:lnTo>
                  <a:cubicBezTo>
                    <a:pt x="4884" y="2067"/>
                    <a:pt x="4381" y="2570"/>
                    <a:pt x="4381" y="3190"/>
                  </a:cubicBezTo>
                  <a:lnTo>
                    <a:pt x="4381" y="3397"/>
                  </a:lnTo>
                  <a:lnTo>
                    <a:pt x="739" y="3397"/>
                  </a:lnTo>
                  <a:lnTo>
                    <a:pt x="739" y="875"/>
                  </a:lnTo>
                  <a:cubicBezTo>
                    <a:pt x="739" y="799"/>
                    <a:pt x="800" y="738"/>
                    <a:pt x="875" y="738"/>
                  </a:cubicBezTo>
                  <a:lnTo>
                    <a:pt x="5563" y="738"/>
                  </a:lnTo>
                  <a:cubicBezTo>
                    <a:pt x="5764" y="735"/>
                    <a:pt x="5925" y="570"/>
                    <a:pt x="5925" y="370"/>
                  </a:cubicBezTo>
                  <a:cubicBezTo>
                    <a:pt x="5925" y="168"/>
                    <a:pt x="5764" y="5"/>
                    <a:pt x="5563"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g28d7a568423_5_0"/>
            <p:cNvSpPr/>
            <p:nvPr/>
          </p:nvSpPr>
          <p:spPr>
            <a:xfrm>
              <a:off x="2828200" y="600450"/>
              <a:ext cx="92325" cy="92325"/>
            </a:xfrm>
            <a:custGeom>
              <a:rect b="b" l="l" r="r" t="t"/>
              <a:pathLst>
                <a:path extrusionOk="0" h="3693" w="3693">
                  <a:moveTo>
                    <a:pt x="2215" y="802"/>
                  </a:moveTo>
                  <a:cubicBezTo>
                    <a:pt x="2530" y="915"/>
                    <a:pt x="2778" y="1162"/>
                    <a:pt x="2890" y="1477"/>
                  </a:cubicBezTo>
                  <a:lnTo>
                    <a:pt x="2781" y="1477"/>
                  </a:lnTo>
                  <a:cubicBezTo>
                    <a:pt x="2580" y="1482"/>
                    <a:pt x="2419" y="1645"/>
                    <a:pt x="2419" y="1847"/>
                  </a:cubicBezTo>
                  <a:cubicBezTo>
                    <a:pt x="2419" y="2048"/>
                    <a:pt x="2580" y="2212"/>
                    <a:pt x="2781" y="2215"/>
                  </a:cubicBezTo>
                  <a:lnTo>
                    <a:pt x="2890" y="2215"/>
                  </a:lnTo>
                  <a:cubicBezTo>
                    <a:pt x="2778" y="2531"/>
                    <a:pt x="2530" y="2778"/>
                    <a:pt x="2215" y="2890"/>
                  </a:cubicBezTo>
                  <a:lnTo>
                    <a:pt x="2215" y="2781"/>
                  </a:lnTo>
                  <a:cubicBezTo>
                    <a:pt x="2219" y="2575"/>
                    <a:pt x="2053" y="2405"/>
                    <a:pt x="1845" y="2405"/>
                  </a:cubicBezTo>
                  <a:cubicBezTo>
                    <a:pt x="1639" y="2405"/>
                    <a:pt x="1473" y="2575"/>
                    <a:pt x="1477" y="2781"/>
                  </a:cubicBezTo>
                  <a:lnTo>
                    <a:pt x="1477" y="2890"/>
                  </a:lnTo>
                  <a:cubicBezTo>
                    <a:pt x="1162" y="2778"/>
                    <a:pt x="914" y="2531"/>
                    <a:pt x="802" y="2215"/>
                  </a:cubicBezTo>
                  <a:lnTo>
                    <a:pt x="911" y="2215"/>
                  </a:lnTo>
                  <a:cubicBezTo>
                    <a:pt x="914" y="2215"/>
                    <a:pt x="916" y="2216"/>
                    <a:pt x="919" y="2216"/>
                  </a:cubicBezTo>
                  <a:cubicBezTo>
                    <a:pt x="1123" y="2216"/>
                    <a:pt x="1287" y="2050"/>
                    <a:pt x="1287" y="1847"/>
                  </a:cubicBezTo>
                  <a:cubicBezTo>
                    <a:pt x="1287" y="1642"/>
                    <a:pt x="1123" y="1477"/>
                    <a:pt x="919" y="1477"/>
                  </a:cubicBezTo>
                  <a:cubicBezTo>
                    <a:pt x="916" y="1477"/>
                    <a:pt x="914" y="1477"/>
                    <a:pt x="911" y="1477"/>
                  </a:cubicBezTo>
                  <a:lnTo>
                    <a:pt x="802" y="1477"/>
                  </a:lnTo>
                  <a:cubicBezTo>
                    <a:pt x="914" y="1162"/>
                    <a:pt x="1162" y="915"/>
                    <a:pt x="1477" y="802"/>
                  </a:cubicBezTo>
                  <a:lnTo>
                    <a:pt x="1477" y="911"/>
                  </a:lnTo>
                  <a:cubicBezTo>
                    <a:pt x="1480" y="1113"/>
                    <a:pt x="1645" y="1273"/>
                    <a:pt x="1845" y="1273"/>
                  </a:cubicBezTo>
                  <a:cubicBezTo>
                    <a:pt x="2047" y="1273"/>
                    <a:pt x="2211" y="1113"/>
                    <a:pt x="2215" y="911"/>
                  </a:cubicBezTo>
                  <a:lnTo>
                    <a:pt x="2215" y="802"/>
                  </a:lnTo>
                  <a:close/>
                  <a:moveTo>
                    <a:pt x="1847" y="1"/>
                  </a:moveTo>
                  <a:cubicBezTo>
                    <a:pt x="828" y="1"/>
                    <a:pt x="1" y="829"/>
                    <a:pt x="1" y="1847"/>
                  </a:cubicBezTo>
                  <a:cubicBezTo>
                    <a:pt x="1" y="2864"/>
                    <a:pt x="828" y="3693"/>
                    <a:pt x="1847" y="3693"/>
                  </a:cubicBezTo>
                  <a:cubicBezTo>
                    <a:pt x="2864" y="3693"/>
                    <a:pt x="3693" y="2864"/>
                    <a:pt x="3693" y="1847"/>
                  </a:cubicBezTo>
                  <a:cubicBezTo>
                    <a:pt x="3693" y="829"/>
                    <a:pt x="2864" y="1"/>
                    <a:pt x="1847"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g28d7a568423_5_0"/>
            <p:cNvSpPr/>
            <p:nvPr/>
          </p:nvSpPr>
          <p:spPr>
            <a:xfrm>
              <a:off x="3007875" y="600450"/>
              <a:ext cx="92275" cy="92325"/>
            </a:xfrm>
            <a:custGeom>
              <a:rect b="b" l="l" r="r" t="t"/>
              <a:pathLst>
                <a:path extrusionOk="0" h="3693" w="3691">
                  <a:moveTo>
                    <a:pt x="2215" y="802"/>
                  </a:moveTo>
                  <a:cubicBezTo>
                    <a:pt x="2530" y="915"/>
                    <a:pt x="2777" y="1162"/>
                    <a:pt x="2889" y="1477"/>
                  </a:cubicBezTo>
                  <a:lnTo>
                    <a:pt x="2780" y="1477"/>
                  </a:lnTo>
                  <a:cubicBezTo>
                    <a:pt x="2580" y="1482"/>
                    <a:pt x="2418" y="1645"/>
                    <a:pt x="2418" y="1847"/>
                  </a:cubicBezTo>
                  <a:cubicBezTo>
                    <a:pt x="2418" y="2048"/>
                    <a:pt x="2580" y="2212"/>
                    <a:pt x="2780" y="2215"/>
                  </a:cubicBezTo>
                  <a:lnTo>
                    <a:pt x="2889" y="2215"/>
                  </a:lnTo>
                  <a:cubicBezTo>
                    <a:pt x="2777" y="2531"/>
                    <a:pt x="2530" y="2778"/>
                    <a:pt x="2215" y="2890"/>
                  </a:cubicBezTo>
                  <a:lnTo>
                    <a:pt x="2215" y="2781"/>
                  </a:lnTo>
                  <a:cubicBezTo>
                    <a:pt x="2215" y="2577"/>
                    <a:pt x="2050" y="2413"/>
                    <a:pt x="1846" y="2413"/>
                  </a:cubicBezTo>
                  <a:cubicBezTo>
                    <a:pt x="1642" y="2413"/>
                    <a:pt x="1476" y="2577"/>
                    <a:pt x="1476" y="2781"/>
                  </a:cubicBezTo>
                  <a:lnTo>
                    <a:pt x="1476" y="2890"/>
                  </a:lnTo>
                  <a:cubicBezTo>
                    <a:pt x="1161" y="2778"/>
                    <a:pt x="914" y="2531"/>
                    <a:pt x="801" y="2215"/>
                  </a:cubicBezTo>
                  <a:lnTo>
                    <a:pt x="910" y="2215"/>
                  </a:lnTo>
                  <a:cubicBezTo>
                    <a:pt x="1112" y="2212"/>
                    <a:pt x="1272" y="2048"/>
                    <a:pt x="1272" y="1847"/>
                  </a:cubicBezTo>
                  <a:cubicBezTo>
                    <a:pt x="1272" y="1645"/>
                    <a:pt x="1112" y="1482"/>
                    <a:pt x="910" y="1477"/>
                  </a:cubicBezTo>
                  <a:lnTo>
                    <a:pt x="801" y="1477"/>
                  </a:lnTo>
                  <a:cubicBezTo>
                    <a:pt x="914" y="1162"/>
                    <a:pt x="1161" y="915"/>
                    <a:pt x="1476" y="802"/>
                  </a:cubicBezTo>
                  <a:lnTo>
                    <a:pt x="1476" y="911"/>
                  </a:lnTo>
                  <a:cubicBezTo>
                    <a:pt x="1476" y="1115"/>
                    <a:pt x="1642" y="1281"/>
                    <a:pt x="1846" y="1281"/>
                  </a:cubicBezTo>
                  <a:cubicBezTo>
                    <a:pt x="2050" y="1281"/>
                    <a:pt x="2215" y="1115"/>
                    <a:pt x="2215" y="911"/>
                  </a:cubicBezTo>
                  <a:lnTo>
                    <a:pt x="2215" y="802"/>
                  </a:lnTo>
                  <a:close/>
                  <a:moveTo>
                    <a:pt x="1845" y="1"/>
                  </a:moveTo>
                  <a:cubicBezTo>
                    <a:pt x="828" y="1"/>
                    <a:pt x="0" y="829"/>
                    <a:pt x="0" y="1847"/>
                  </a:cubicBezTo>
                  <a:cubicBezTo>
                    <a:pt x="0" y="2864"/>
                    <a:pt x="828" y="3693"/>
                    <a:pt x="1845" y="3693"/>
                  </a:cubicBezTo>
                  <a:cubicBezTo>
                    <a:pt x="2863" y="3693"/>
                    <a:pt x="3691" y="2864"/>
                    <a:pt x="3691" y="1847"/>
                  </a:cubicBezTo>
                  <a:cubicBezTo>
                    <a:pt x="3691" y="829"/>
                    <a:pt x="2863" y="1"/>
                    <a:pt x="1845"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g28d7a568423_5_0"/>
            <p:cNvSpPr/>
            <p:nvPr/>
          </p:nvSpPr>
          <p:spPr>
            <a:xfrm>
              <a:off x="2814850" y="846550"/>
              <a:ext cx="28150" cy="27100"/>
            </a:xfrm>
            <a:custGeom>
              <a:rect b="b" l="l" r="r" t="t"/>
              <a:pathLst>
                <a:path extrusionOk="0" h="1084" w="1126">
                  <a:moveTo>
                    <a:pt x="584" y="1"/>
                  </a:moveTo>
                  <a:cubicBezTo>
                    <a:pt x="365" y="1"/>
                    <a:pt x="167" y="133"/>
                    <a:pt x="83" y="334"/>
                  </a:cubicBezTo>
                  <a:cubicBezTo>
                    <a:pt x="0" y="537"/>
                    <a:pt x="46" y="769"/>
                    <a:pt x="201" y="924"/>
                  </a:cubicBezTo>
                  <a:cubicBezTo>
                    <a:pt x="305" y="1028"/>
                    <a:pt x="443" y="1083"/>
                    <a:pt x="584" y="1083"/>
                  </a:cubicBezTo>
                  <a:cubicBezTo>
                    <a:pt x="654" y="1083"/>
                    <a:pt x="724" y="1070"/>
                    <a:pt x="791" y="1042"/>
                  </a:cubicBezTo>
                  <a:cubicBezTo>
                    <a:pt x="993" y="959"/>
                    <a:pt x="1126" y="762"/>
                    <a:pt x="1126" y="542"/>
                  </a:cubicBezTo>
                  <a:cubicBezTo>
                    <a:pt x="1126" y="243"/>
                    <a:pt x="882" y="1"/>
                    <a:pt x="584"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g28d7a568423_5_0"/>
            <p:cNvSpPr/>
            <p:nvPr/>
          </p:nvSpPr>
          <p:spPr>
            <a:xfrm>
              <a:off x="2854200" y="812100"/>
              <a:ext cx="28175" cy="27100"/>
            </a:xfrm>
            <a:custGeom>
              <a:rect b="b" l="l" r="r" t="t"/>
              <a:pathLst>
                <a:path extrusionOk="0" h="1084" w="1127">
                  <a:moveTo>
                    <a:pt x="585" y="0"/>
                  </a:moveTo>
                  <a:cubicBezTo>
                    <a:pt x="366" y="0"/>
                    <a:pt x="169" y="132"/>
                    <a:pt x="85" y="335"/>
                  </a:cubicBezTo>
                  <a:cubicBezTo>
                    <a:pt x="1" y="537"/>
                    <a:pt x="47" y="770"/>
                    <a:pt x="203" y="925"/>
                  </a:cubicBezTo>
                  <a:cubicBezTo>
                    <a:pt x="306" y="1029"/>
                    <a:pt x="445" y="1083"/>
                    <a:pt x="586" y="1083"/>
                  </a:cubicBezTo>
                  <a:cubicBezTo>
                    <a:pt x="655" y="1083"/>
                    <a:pt x="725" y="1070"/>
                    <a:pt x="792" y="1043"/>
                  </a:cubicBezTo>
                  <a:cubicBezTo>
                    <a:pt x="994" y="959"/>
                    <a:pt x="1126" y="761"/>
                    <a:pt x="1126" y="542"/>
                  </a:cubicBezTo>
                  <a:cubicBezTo>
                    <a:pt x="1126" y="242"/>
                    <a:pt x="884" y="0"/>
                    <a:pt x="585"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g28d7a568423_5_0"/>
            <p:cNvSpPr/>
            <p:nvPr/>
          </p:nvSpPr>
          <p:spPr>
            <a:xfrm>
              <a:off x="3084325" y="846550"/>
              <a:ext cx="28150" cy="27100"/>
            </a:xfrm>
            <a:custGeom>
              <a:rect b="b" l="l" r="r" t="t"/>
              <a:pathLst>
                <a:path extrusionOk="0" h="1084" w="1126">
                  <a:moveTo>
                    <a:pt x="584" y="1"/>
                  </a:moveTo>
                  <a:cubicBezTo>
                    <a:pt x="365" y="1"/>
                    <a:pt x="167" y="133"/>
                    <a:pt x="84" y="335"/>
                  </a:cubicBezTo>
                  <a:cubicBezTo>
                    <a:pt x="0" y="537"/>
                    <a:pt x="46" y="770"/>
                    <a:pt x="201" y="925"/>
                  </a:cubicBezTo>
                  <a:cubicBezTo>
                    <a:pt x="304" y="1029"/>
                    <a:pt x="443" y="1083"/>
                    <a:pt x="583" y="1083"/>
                  </a:cubicBezTo>
                  <a:cubicBezTo>
                    <a:pt x="653" y="1083"/>
                    <a:pt x="724" y="1070"/>
                    <a:pt x="791" y="1042"/>
                  </a:cubicBezTo>
                  <a:cubicBezTo>
                    <a:pt x="994" y="959"/>
                    <a:pt x="1126" y="762"/>
                    <a:pt x="1126" y="542"/>
                  </a:cubicBezTo>
                  <a:cubicBezTo>
                    <a:pt x="1126" y="243"/>
                    <a:pt x="884" y="1"/>
                    <a:pt x="584"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g28d7a568423_5_0"/>
            <p:cNvSpPr/>
            <p:nvPr/>
          </p:nvSpPr>
          <p:spPr>
            <a:xfrm>
              <a:off x="3044925" y="812100"/>
              <a:ext cx="28175" cy="27100"/>
            </a:xfrm>
            <a:custGeom>
              <a:rect b="b" l="l" r="r" t="t"/>
              <a:pathLst>
                <a:path extrusionOk="0" h="1084" w="1127">
                  <a:moveTo>
                    <a:pt x="585" y="0"/>
                  </a:moveTo>
                  <a:cubicBezTo>
                    <a:pt x="366" y="0"/>
                    <a:pt x="169" y="132"/>
                    <a:pt x="85" y="335"/>
                  </a:cubicBezTo>
                  <a:cubicBezTo>
                    <a:pt x="1" y="537"/>
                    <a:pt x="47" y="770"/>
                    <a:pt x="202" y="925"/>
                  </a:cubicBezTo>
                  <a:cubicBezTo>
                    <a:pt x="306" y="1029"/>
                    <a:pt x="445" y="1083"/>
                    <a:pt x="586" y="1083"/>
                  </a:cubicBezTo>
                  <a:cubicBezTo>
                    <a:pt x="655" y="1083"/>
                    <a:pt x="726" y="1070"/>
                    <a:pt x="793" y="1043"/>
                  </a:cubicBezTo>
                  <a:cubicBezTo>
                    <a:pt x="994" y="959"/>
                    <a:pt x="1126" y="761"/>
                    <a:pt x="1126" y="542"/>
                  </a:cubicBezTo>
                  <a:cubicBezTo>
                    <a:pt x="1126" y="242"/>
                    <a:pt x="884" y="0"/>
                    <a:pt x="585"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g28d7a568423_5_0"/>
            <p:cNvSpPr/>
            <p:nvPr/>
          </p:nvSpPr>
          <p:spPr>
            <a:xfrm>
              <a:off x="2680425" y="799625"/>
              <a:ext cx="34600" cy="37100"/>
            </a:xfrm>
            <a:custGeom>
              <a:rect b="b" l="l" r="r" t="t"/>
              <a:pathLst>
                <a:path extrusionOk="0" h="1484" w="1384">
                  <a:moveTo>
                    <a:pt x="374" y="0"/>
                  </a:moveTo>
                  <a:cubicBezTo>
                    <a:pt x="168" y="0"/>
                    <a:pt x="1" y="170"/>
                    <a:pt x="5" y="376"/>
                  </a:cubicBezTo>
                  <a:lnTo>
                    <a:pt x="5" y="1115"/>
                  </a:lnTo>
                  <a:cubicBezTo>
                    <a:pt x="5" y="1318"/>
                    <a:pt x="170" y="1484"/>
                    <a:pt x="374" y="1484"/>
                  </a:cubicBezTo>
                  <a:lnTo>
                    <a:pt x="1014" y="1484"/>
                  </a:lnTo>
                  <a:cubicBezTo>
                    <a:pt x="1218" y="1484"/>
                    <a:pt x="1383" y="1319"/>
                    <a:pt x="1383" y="1114"/>
                  </a:cubicBezTo>
                  <a:cubicBezTo>
                    <a:pt x="1383" y="910"/>
                    <a:pt x="1218" y="746"/>
                    <a:pt x="1014" y="746"/>
                  </a:cubicBezTo>
                  <a:lnTo>
                    <a:pt x="743" y="746"/>
                  </a:lnTo>
                  <a:lnTo>
                    <a:pt x="743" y="376"/>
                  </a:lnTo>
                  <a:cubicBezTo>
                    <a:pt x="747" y="170"/>
                    <a:pt x="581" y="0"/>
                    <a:pt x="374"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g28d7a568423_5_0"/>
            <p:cNvSpPr/>
            <p:nvPr/>
          </p:nvSpPr>
          <p:spPr>
            <a:xfrm>
              <a:off x="3213350" y="799800"/>
              <a:ext cx="34475" cy="36925"/>
            </a:xfrm>
            <a:custGeom>
              <a:rect b="b" l="l" r="r" t="t"/>
              <a:pathLst>
                <a:path extrusionOk="0" h="1477" w="1379">
                  <a:moveTo>
                    <a:pt x="1010" y="1"/>
                  </a:moveTo>
                  <a:cubicBezTo>
                    <a:pt x="806" y="1"/>
                    <a:pt x="640" y="165"/>
                    <a:pt x="640" y="370"/>
                  </a:cubicBezTo>
                  <a:lnTo>
                    <a:pt x="640" y="739"/>
                  </a:lnTo>
                  <a:lnTo>
                    <a:pt x="370" y="739"/>
                  </a:lnTo>
                  <a:cubicBezTo>
                    <a:pt x="166" y="739"/>
                    <a:pt x="0" y="905"/>
                    <a:pt x="0" y="1108"/>
                  </a:cubicBezTo>
                  <a:cubicBezTo>
                    <a:pt x="0" y="1312"/>
                    <a:pt x="166" y="1477"/>
                    <a:pt x="370" y="1477"/>
                  </a:cubicBezTo>
                  <a:lnTo>
                    <a:pt x="1010" y="1477"/>
                  </a:lnTo>
                  <a:cubicBezTo>
                    <a:pt x="1214" y="1477"/>
                    <a:pt x="1378" y="1312"/>
                    <a:pt x="1378" y="1108"/>
                  </a:cubicBezTo>
                  <a:lnTo>
                    <a:pt x="1378" y="369"/>
                  </a:lnTo>
                  <a:cubicBezTo>
                    <a:pt x="1378" y="165"/>
                    <a:pt x="1214" y="1"/>
                    <a:pt x="1010"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6" name="Google Shape;2146;g28d7a568423_5_0"/>
          <p:cNvGrpSpPr/>
          <p:nvPr/>
        </p:nvGrpSpPr>
        <p:grpSpPr>
          <a:xfrm>
            <a:off x="4399537" y="2449927"/>
            <a:ext cx="399180" cy="433939"/>
            <a:chOff x="3459300" y="4801575"/>
            <a:chExt cx="579950" cy="630450"/>
          </a:xfrm>
        </p:grpSpPr>
        <p:sp>
          <p:nvSpPr>
            <p:cNvPr id="2147" name="Google Shape;2147;g28d7a568423_5_0"/>
            <p:cNvSpPr/>
            <p:nvPr/>
          </p:nvSpPr>
          <p:spPr>
            <a:xfrm>
              <a:off x="3494975" y="4917300"/>
              <a:ext cx="230300" cy="215500"/>
            </a:xfrm>
            <a:custGeom>
              <a:rect b="b" l="l" r="r" t="t"/>
              <a:pathLst>
                <a:path extrusionOk="0" h="8620" w="9212">
                  <a:moveTo>
                    <a:pt x="1319" y="0"/>
                  </a:moveTo>
                  <a:cubicBezTo>
                    <a:pt x="590" y="0"/>
                    <a:pt x="1" y="590"/>
                    <a:pt x="1" y="1319"/>
                  </a:cubicBezTo>
                  <a:lnTo>
                    <a:pt x="1" y="2609"/>
                  </a:lnTo>
                  <a:cubicBezTo>
                    <a:pt x="5" y="2810"/>
                    <a:pt x="170" y="2971"/>
                    <a:pt x="370" y="2971"/>
                  </a:cubicBezTo>
                  <a:cubicBezTo>
                    <a:pt x="572" y="2971"/>
                    <a:pt x="735" y="2810"/>
                    <a:pt x="740" y="2609"/>
                  </a:cubicBezTo>
                  <a:lnTo>
                    <a:pt x="740" y="1319"/>
                  </a:lnTo>
                  <a:cubicBezTo>
                    <a:pt x="740" y="999"/>
                    <a:pt x="999" y="740"/>
                    <a:pt x="1319" y="740"/>
                  </a:cubicBezTo>
                  <a:lnTo>
                    <a:pt x="7893" y="740"/>
                  </a:lnTo>
                  <a:cubicBezTo>
                    <a:pt x="8213" y="740"/>
                    <a:pt x="8472" y="999"/>
                    <a:pt x="8472" y="1319"/>
                  </a:cubicBezTo>
                  <a:lnTo>
                    <a:pt x="8472" y="7302"/>
                  </a:lnTo>
                  <a:cubicBezTo>
                    <a:pt x="8472" y="7622"/>
                    <a:pt x="8213" y="7881"/>
                    <a:pt x="7893" y="7881"/>
                  </a:cubicBezTo>
                  <a:lnTo>
                    <a:pt x="1319" y="7881"/>
                  </a:lnTo>
                  <a:cubicBezTo>
                    <a:pt x="999" y="7881"/>
                    <a:pt x="740" y="7622"/>
                    <a:pt x="740" y="7302"/>
                  </a:cubicBezTo>
                  <a:lnTo>
                    <a:pt x="740" y="7216"/>
                  </a:lnTo>
                  <a:lnTo>
                    <a:pt x="4861" y="7216"/>
                  </a:lnTo>
                  <a:cubicBezTo>
                    <a:pt x="5064" y="7216"/>
                    <a:pt x="5241" y="7060"/>
                    <a:pt x="5246" y="6859"/>
                  </a:cubicBezTo>
                  <a:cubicBezTo>
                    <a:pt x="5253" y="6650"/>
                    <a:pt x="5086" y="6477"/>
                    <a:pt x="4877" y="6477"/>
                  </a:cubicBezTo>
                  <a:lnTo>
                    <a:pt x="740" y="6477"/>
                  </a:lnTo>
                  <a:lnTo>
                    <a:pt x="740" y="4759"/>
                  </a:lnTo>
                  <a:cubicBezTo>
                    <a:pt x="735" y="4558"/>
                    <a:pt x="572" y="4397"/>
                    <a:pt x="370" y="4397"/>
                  </a:cubicBezTo>
                  <a:cubicBezTo>
                    <a:pt x="170" y="4397"/>
                    <a:pt x="5" y="4558"/>
                    <a:pt x="1" y="4759"/>
                  </a:cubicBezTo>
                  <a:lnTo>
                    <a:pt x="1" y="7302"/>
                  </a:lnTo>
                  <a:cubicBezTo>
                    <a:pt x="2" y="8030"/>
                    <a:pt x="591" y="8620"/>
                    <a:pt x="1319" y="8620"/>
                  </a:cubicBezTo>
                  <a:lnTo>
                    <a:pt x="7893" y="8620"/>
                  </a:lnTo>
                  <a:cubicBezTo>
                    <a:pt x="8621" y="8620"/>
                    <a:pt x="9211" y="8030"/>
                    <a:pt x="9212" y="7302"/>
                  </a:cubicBezTo>
                  <a:lnTo>
                    <a:pt x="9212" y="1319"/>
                  </a:lnTo>
                  <a:cubicBezTo>
                    <a:pt x="9212" y="590"/>
                    <a:pt x="8621" y="0"/>
                    <a:pt x="7893"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g28d7a568423_5_0"/>
            <p:cNvSpPr/>
            <p:nvPr/>
          </p:nvSpPr>
          <p:spPr>
            <a:xfrm>
              <a:off x="3544225" y="5138950"/>
              <a:ext cx="131800" cy="131775"/>
            </a:xfrm>
            <a:custGeom>
              <a:rect b="b" l="l" r="r" t="t"/>
              <a:pathLst>
                <a:path extrusionOk="0" h="5271" w="5272">
                  <a:moveTo>
                    <a:pt x="2636" y="739"/>
                  </a:moveTo>
                  <a:cubicBezTo>
                    <a:pt x="3682" y="739"/>
                    <a:pt x="4532" y="1590"/>
                    <a:pt x="4532" y="2635"/>
                  </a:cubicBezTo>
                  <a:cubicBezTo>
                    <a:pt x="4532" y="3681"/>
                    <a:pt x="3682" y="4531"/>
                    <a:pt x="2636" y="4531"/>
                  </a:cubicBezTo>
                  <a:cubicBezTo>
                    <a:pt x="1590" y="4531"/>
                    <a:pt x="740" y="3681"/>
                    <a:pt x="740" y="2635"/>
                  </a:cubicBezTo>
                  <a:cubicBezTo>
                    <a:pt x="740" y="1590"/>
                    <a:pt x="1590" y="739"/>
                    <a:pt x="2636" y="739"/>
                  </a:cubicBezTo>
                  <a:close/>
                  <a:moveTo>
                    <a:pt x="2636" y="0"/>
                  </a:moveTo>
                  <a:cubicBezTo>
                    <a:pt x="1183" y="0"/>
                    <a:pt x="1" y="1182"/>
                    <a:pt x="1" y="2635"/>
                  </a:cubicBezTo>
                  <a:cubicBezTo>
                    <a:pt x="1" y="4089"/>
                    <a:pt x="1183" y="5271"/>
                    <a:pt x="2636" y="5271"/>
                  </a:cubicBezTo>
                  <a:cubicBezTo>
                    <a:pt x="4090" y="5271"/>
                    <a:pt x="5271" y="4089"/>
                    <a:pt x="5271" y="2635"/>
                  </a:cubicBezTo>
                  <a:cubicBezTo>
                    <a:pt x="5271" y="1182"/>
                    <a:pt x="4090" y="0"/>
                    <a:pt x="2636"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g28d7a568423_5_0"/>
            <p:cNvSpPr/>
            <p:nvPr/>
          </p:nvSpPr>
          <p:spPr>
            <a:xfrm>
              <a:off x="3649075" y="5078625"/>
              <a:ext cx="34150" cy="18475"/>
            </a:xfrm>
            <a:custGeom>
              <a:rect b="b" l="l" r="r" t="t"/>
              <a:pathLst>
                <a:path extrusionOk="0" h="739" w="1366">
                  <a:moveTo>
                    <a:pt x="363" y="0"/>
                  </a:moveTo>
                  <a:cubicBezTo>
                    <a:pt x="162" y="3"/>
                    <a:pt x="0" y="168"/>
                    <a:pt x="0" y="370"/>
                  </a:cubicBezTo>
                  <a:cubicBezTo>
                    <a:pt x="0" y="570"/>
                    <a:pt x="162" y="735"/>
                    <a:pt x="363" y="738"/>
                  </a:cubicBezTo>
                  <a:lnTo>
                    <a:pt x="1003" y="738"/>
                  </a:lnTo>
                  <a:cubicBezTo>
                    <a:pt x="1205" y="735"/>
                    <a:pt x="1365" y="570"/>
                    <a:pt x="1365" y="370"/>
                  </a:cubicBezTo>
                  <a:cubicBezTo>
                    <a:pt x="1365" y="168"/>
                    <a:pt x="1205" y="3"/>
                    <a:pt x="1003"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g28d7a568423_5_0"/>
            <p:cNvSpPr/>
            <p:nvPr/>
          </p:nvSpPr>
          <p:spPr>
            <a:xfrm>
              <a:off x="3459300" y="4801575"/>
              <a:ext cx="579950" cy="630450"/>
            </a:xfrm>
            <a:custGeom>
              <a:rect b="b" l="l" r="r" t="t"/>
              <a:pathLst>
                <a:path extrusionOk="0" h="25218" w="23198">
                  <a:moveTo>
                    <a:pt x="8101" y="749"/>
                  </a:moveTo>
                  <a:cubicBezTo>
                    <a:pt x="8546" y="749"/>
                    <a:pt x="8908" y="1107"/>
                    <a:pt x="8915" y="1551"/>
                  </a:cubicBezTo>
                  <a:lnTo>
                    <a:pt x="8915" y="1971"/>
                  </a:lnTo>
                  <a:cubicBezTo>
                    <a:pt x="8478" y="1977"/>
                    <a:pt x="8127" y="2332"/>
                    <a:pt x="8127" y="2768"/>
                  </a:cubicBezTo>
                  <a:lnTo>
                    <a:pt x="8127" y="3201"/>
                  </a:lnTo>
                  <a:lnTo>
                    <a:pt x="7289" y="3201"/>
                  </a:lnTo>
                  <a:lnTo>
                    <a:pt x="7289" y="1551"/>
                  </a:lnTo>
                  <a:cubicBezTo>
                    <a:pt x="7295" y="1107"/>
                    <a:pt x="7657" y="749"/>
                    <a:pt x="8101" y="749"/>
                  </a:cubicBezTo>
                  <a:close/>
                  <a:moveTo>
                    <a:pt x="9643" y="2709"/>
                  </a:moveTo>
                  <a:cubicBezTo>
                    <a:pt x="9676" y="2709"/>
                    <a:pt x="9702" y="2735"/>
                    <a:pt x="9702" y="2768"/>
                  </a:cubicBezTo>
                  <a:lnTo>
                    <a:pt x="9702" y="3201"/>
                  </a:lnTo>
                  <a:lnTo>
                    <a:pt x="8865" y="3201"/>
                  </a:lnTo>
                  <a:lnTo>
                    <a:pt x="8865" y="2768"/>
                  </a:lnTo>
                  <a:cubicBezTo>
                    <a:pt x="8865" y="2735"/>
                    <a:pt x="8892" y="2709"/>
                    <a:pt x="8925" y="2709"/>
                  </a:cubicBezTo>
                  <a:close/>
                  <a:moveTo>
                    <a:pt x="16006" y="4038"/>
                  </a:moveTo>
                  <a:cubicBezTo>
                    <a:pt x="16788" y="4038"/>
                    <a:pt x="17494" y="4395"/>
                    <a:pt x="17830" y="4952"/>
                  </a:cubicBezTo>
                  <a:lnTo>
                    <a:pt x="17830" y="6326"/>
                  </a:lnTo>
                  <a:cubicBezTo>
                    <a:pt x="17523" y="6834"/>
                    <a:pt x="16908" y="7179"/>
                    <a:pt x="16201" y="7232"/>
                  </a:cubicBezTo>
                  <a:cubicBezTo>
                    <a:pt x="16009" y="7247"/>
                    <a:pt x="15859" y="7408"/>
                    <a:pt x="15859" y="7601"/>
                  </a:cubicBezTo>
                  <a:lnTo>
                    <a:pt x="15859" y="8570"/>
                  </a:lnTo>
                  <a:lnTo>
                    <a:pt x="15317" y="8570"/>
                  </a:lnTo>
                  <a:lnTo>
                    <a:pt x="15317" y="7405"/>
                  </a:lnTo>
                  <a:cubicBezTo>
                    <a:pt x="15317" y="7255"/>
                    <a:pt x="15227" y="7121"/>
                    <a:pt x="15087" y="7063"/>
                  </a:cubicBezTo>
                  <a:cubicBezTo>
                    <a:pt x="14409" y="6786"/>
                    <a:pt x="13987" y="6241"/>
                    <a:pt x="13987" y="5640"/>
                  </a:cubicBezTo>
                  <a:cubicBezTo>
                    <a:pt x="13987" y="4757"/>
                    <a:pt x="14893" y="4038"/>
                    <a:pt x="16006" y="4038"/>
                  </a:cubicBezTo>
                  <a:close/>
                  <a:moveTo>
                    <a:pt x="15859" y="9309"/>
                  </a:moveTo>
                  <a:lnTo>
                    <a:pt x="15859" y="9949"/>
                  </a:lnTo>
                  <a:lnTo>
                    <a:pt x="15317" y="9949"/>
                  </a:lnTo>
                  <a:lnTo>
                    <a:pt x="15317" y="9309"/>
                  </a:lnTo>
                  <a:close/>
                  <a:moveTo>
                    <a:pt x="20440" y="8917"/>
                  </a:moveTo>
                  <a:cubicBezTo>
                    <a:pt x="21553" y="8917"/>
                    <a:pt x="22459" y="9634"/>
                    <a:pt x="22459" y="10517"/>
                  </a:cubicBezTo>
                  <a:cubicBezTo>
                    <a:pt x="22459" y="11118"/>
                    <a:pt x="22037" y="11664"/>
                    <a:pt x="21359" y="11941"/>
                  </a:cubicBezTo>
                  <a:lnTo>
                    <a:pt x="21359" y="11939"/>
                  </a:lnTo>
                  <a:cubicBezTo>
                    <a:pt x="21219" y="11996"/>
                    <a:pt x="21129" y="12131"/>
                    <a:pt x="21129" y="12281"/>
                  </a:cubicBezTo>
                  <a:lnTo>
                    <a:pt x="21129" y="13446"/>
                  </a:lnTo>
                  <a:lnTo>
                    <a:pt x="20587" y="13446"/>
                  </a:lnTo>
                  <a:lnTo>
                    <a:pt x="20587" y="12478"/>
                  </a:lnTo>
                  <a:cubicBezTo>
                    <a:pt x="20587" y="12285"/>
                    <a:pt x="20439" y="12124"/>
                    <a:pt x="20247" y="12109"/>
                  </a:cubicBezTo>
                  <a:cubicBezTo>
                    <a:pt x="19538" y="12055"/>
                    <a:pt x="18924" y="11711"/>
                    <a:pt x="18618" y="11204"/>
                  </a:cubicBezTo>
                  <a:lnTo>
                    <a:pt x="18618" y="9829"/>
                  </a:lnTo>
                  <a:cubicBezTo>
                    <a:pt x="18954" y="9272"/>
                    <a:pt x="19658" y="8917"/>
                    <a:pt x="20440" y="8917"/>
                  </a:cubicBezTo>
                  <a:close/>
                  <a:moveTo>
                    <a:pt x="21129" y="14184"/>
                  </a:moveTo>
                  <a:lnTo>
                    <a:pt x="21129" y="14825"/>
                  </a:lnTo>
                  <a:lnTo>
                    <a:pt x="20587" y="14825"/>
                  </a:lnTo>
                  <a:lnTo>
                    <a:pt x="20587" y="14184"/>
                  </a:lnTo>
                  <a:close/>
                  <a:moveTo>
                    <a:pt x="8103" y="0"/>
                  </a:moveTo>
                  <a:cubicBezTo>
                    <a:pt x="7249" y="0"/>
                    <a:pt x="6551" y="692"/>
                    <a:pt x="6550" y="1551"/>
                  </a:cubicBezTo>
                  <a:lnTo>
                    <a:pt x="6550" y="3201"/>
                  </a:lnTo>
                  <a:lnTo>
                    <a:pt x="1577" y="3201"/>
                  </a:lnTo>
                  <a:cubicBezTo>
                    <a:pt x="706" y="3201"/>
                    <a:pt x="0" y="3908"/>
                    <a:pt x="0" y="4779"/>
                  </a:cubicBezTo>
                  <a:lnTo>
                    <a:pt x="0" y="18173"/>
                  </a:lnTo>
                  <a:cubicBezTo>
                    <a:pt x="0" y="19044"/>
                    <a:pt x="706" y="19750"/>
                    <a:pt x="1577" y="19750"/>
                  </a:cubicBezTo>
                  <a:lnTo>
                    <a:pt x="6550" y="19750"/>
                  </a:lnTo>
                  <a:lnTo>
                    <a:pt x="6550" y="20415"/>
                  </a:lnTo>
                  <a:cubicBezTo>
                    <a:pt x="6550" y="20432"/>
                    <a:pt x="6552" y="20448"/>
                    <a:pt x="6554" y="20464"/>
                  </a:cubicBezTo>
                  <a:cubicBezTo>
                    <a:pt x="6552" y="20481"/>
                    <a:pt x="6550" y="20497"/>
                    <a:pt x="6550" y="20514"/>
                  </a:cubicBezTo>
                  <a:cubicBezTo>
                    <a:pt x="6550" y="23107"/>
                    <a:pt x="8661" y="25218"/>
                    <a:pt x="11255" y="25218"/>
                  </a:cubicBezTo>
                  <a:cubicBezTo>
                    <a:pt x="11270" y="25218"/>
                    <a:pt x="11285" y="25217"/>
                    <a:pt x="11301" y="25217"/>
                  </a:cubicBezTo>
                  <a:cubicBezTo>
                    <a:pt x="13890" y="25192"/>
                    <a:pt x="15957" y="23043"/>
                    <a:pt x="15957" y="20454"/>
                  </a:cubicBezTo>
                  <a:lnTo>
                    <a:pt x="15957" y="18864"/>
                  </a:lnTo>
                  <a:lnTo>
                    <a:pt x="17558" y="18864"/>
                  </a:lnTo>
                  <a:cubicBezTo>
                    <a:pt x="19457" y="18864"/>
                    <a:pt x="21024" y="17414"/>
                    <a:pt x="21209" y="15562"/>
                  </a:cubicBezTo>
                  <a:cubicBezTo>
                    <a:pt x="21577" y="15548"/>
                    <a:pt x="21867" y="15246"/>
                    <a:pt x="21868" y="14878"/>
                  </a:cubicBezTo>
                  <a:lnTo>
                    <a:pt x="21868" y="12518"/>
                  </a:lnTo>
                  <a:cubicBezTo>
                    <a:pt x="22695" y="12097"/>
                    <a:pt x="23197" y="11348"/>
                    <a:pt x="23197" y="10515"/>
                  </a:cubicBezTo>
                  <a:cubicBezTo>
                    <a:pt x="23197" y="9225"/>
                    <a:pt x="21960" y="8176"/>
                    <a:pt x="20440" y="8176"/>
                  </a:cubicBezTo>
                  <a:cubicBezTo>
                    <a:pt x="19352" y="8176"/>
                    <a:pt x="18364" y="8719"/>
                    <a:pt x="17921" y="9560"/>
                  </a:cubicBezTo>
                  <a:cubicBezTo>
                    <a:pt x="17893" y="9612"/>
                    <a:pt x="17879" y="9672"/>
                    <a:pt x="17879" y="9732"/>
                  </a:cubicBezTo>
                  <a:lnTo>
                    <a:pt x="17879" y="11299"/>
                  </a:lnTo>
                  <a:cubicBezTo>
                    <a:pt x="17879" y="11359"/>
                    <a:pt x="17893" y="11418"/>
                    <a:pt x="17921" y="11471"/>
                  </a:cubicBezTo>
                  <a:cubicBezTo>
                    <a:pt x="18280" y="12153"/>
                    <a:pt x="19001" y="12643"/>
                    <a:pt x="19849" y="12800"/>
                  </a:cubicBezTo>
                  <a:lnTo>
                    <a:pt x="19849" y="14878"/>
                  </a:lnTo>
                  <a:cubicBezTo>
                    <a:pt x="19849" y="15230"/>
                    <a:pt x="20115" y="15524"/>
                    <a:pt x="20465" y="15560"/>
                  </a:cubicBezTo>
                  <a:cubicBezTo>
                    <a:pt x="20284" y="17004"/>
                    <a:pt x="19051" y="18125"/>
                    <a:pt x="17558" y="18125"/>
                  </a:cubicBezTo>
                  <a:lnTo>
                    <a:pt x="15959" y="18125"/>
                  </a:lnTo>
                  <a:lnTo>
                    <a:pt x="15959" y="10685"/>
                  </a:lnTo>
                  <a:cubicBezTo>
                    <a:pt x="16318" y="10661"/>
                    <a:pt x="16597" y="10362"/>
                    <a:pt x="16599" y="10002"/>
                  </a:cubicBezTo>
                  <a:lnTo>
                    <a:pt x="16599" y="7926"/>
                  </a:lnTo>
                  <a:cubicBezTo>
                    <a:pt x="17447" y="7769"/>
                    <a:pt x="18168" y="7278"/>
                    <a:pt x="18526" y="6596"/>
                  </a:cubicBezTo>
                  <a:cubicBezTo>
                    <a:pt x="18554" y="6543"/>
                    <a:pt x="18569" y="6484"/>
                    <a:pt x="18569" y="6424"/>
                  </a:cubicBezTo>
                  <a:lnTo>
                    <a:pt x="18569" y="4856"/>
                  </a:lnTo>
                  <a:cubicBezTo>
                    <a:pt x="18569" y="4796"/>
                    <a:pt x="18554" y="4737"/>
                    <a:pt x="18526" y="4685"/>
                  </a:cubicBezTo>
                  <a:cubicBezTo>
                    <a:pt x="18084" y="3844"/>
                    <a:pt x="17095" y="3301"/>
                    <a:pt x="16008" y="3301"/>
                  </a:cubicBezTo>
                  <a:cubicBezTo>
                    <a:pt x="14487" y="3301"/>
                    <a:pt x="13249" y="4350"/>
                    <a:pt x="13249" y="5640"/>
                  </a:cubicBezTo>
                  <a:cubicBezTo>
                    <a:pt x="13249" y="6473"/>
                    <a:pt x="13753" y="7221"/>
                    <a:pt x="14579" y="7643"/>
                  </a:cubicBezTo>
                  <a:lnTo>
                    <a:pt x="14579" y="10003"/>
                  </a:lnTo>
                  <a:cubicBezTo>
                    <a:pt x="14579" y="10364"/>
                    <a:pt x="14859" y="10662"/>
                    <a:pt x="15219" y="10686"/>
                  </a:cubicBezTo>
                  <a:lnTo>
                    <a:pt x="15219" y="20464"/>
                  </a:lnTo>
                  <a:cubicBezTo>
                    <a:pt x="15219" y="22647"/>
                    <a:pt x="13477" y="24457"/>
                    <a:pt x="11294" y="24479"/>
                  </a:cubicBezTo>
                  <a:cubicBezTo>
                    <a:pt x="11281" y="24479"/>
                    <a:pt x="11267" y="24479"/>
                    <a:pt x="11254" y="24479"/>
                  </a:cubicBezTo>
                  <a:cubicBezTo>
                    <a:pt x="9069" y="24479"/>
                    <a:pt x="7290" y="22701"/>
                    <a:pt x="7290" y="20515"/>
                  </a:cubicBezTo>
                  <a:cubicBezTo>
                    <a:pt x="7290" y="20498"/>
                    <a:pt x="7289" y="20482"/>
                    <a:pt x="7287" y="20466"/>
                  </a:cubicBezTo>
                  <a:cubicBezTo>
                    <a:pt x="7289" y="20449"/>
                    <a:pt x="7290" y="20433"/>
                    <a:pt x="7290" y="20417"/>
                  </a:cubicBezTo>
                  <a:lnTo>
                    <a:pt x="7290" y="19751"/>
                  </a:lnTo>
                  <a:lnTo>
                    <a:pt x="10490" y="19751"/>
                  </a:lnTo>
                  <a:cubicBezTo>
                    <a:pt x="11362" y="19751"/>
                    <a:pt x="12068" y="19045"/>
                    <a:pt x="12068" y="18174"/>
                  </a:cubicBezTo>
                  <a:lnTo>
                    <a:pt x="12068" y="16387"/>
                  </a:lnTo>
                  <a:cubicBezTo>
                    <a:pt x="12064" y="16186"/>
                    <a:pt x="11899" y="16025"/>
                    <a:pt x="11699" y="16025"/>
                  </a:cubicBezTo>
                  <a:cubicBezTo>
                    <a:pt x="11497" y="16025"/>
                    <a:pt x="11333" y="16186"/>
                    <a:pt x="11329" y="16387"/>
                  </a:cubicBezTo>
                  <a:lnTo>
                    <a:pt x="11329" y="18174"/>
                  </a:lnTo>
                  <a:cubicBezTo>
                    <a:pt x="11329" y="18637"/>
                    <a:pt x="10954" y="19012"/>
                    <a:pt x="10490" y="19012"/>
                  </a:cubicBezTo>
                  <a:lnTo>
                    <a:pt x="1577" y="19012"/>
                  </a:lnTo>
                  <a:cubicBezTo>
                    <a:pt x="1113" y="19012"/>
                    <a:pt x="738" y="18637"/>
                    <a:pt x="738" y="18174"/>
                  </a:cubicBezTo>
                  <a:lnTo>
                    <a:pt x="738" y="4780"/>
                  </a:lnTo>
                  <a:cubicBezTo>
                    <a:pt x="738" y="4316"/>
                    <a:pt x="1115" y="3941"/>
                    <a:pt x="1577" y="3941"/>
                  </a:cubicBezTo>
                  <a:lnTo>
                    <a:pt x="10489" y="3941"/>
                  </a:lnTo>
                  <a:cubicBezTo>
                    <a:pt x="10952" y="3941"/>
                    <a:pt x="11328" y="4316"/>
                    <a:pt x="11328" y="4780"/>
                  </a:cubicBezTo>
                  <a:lnTo>
                    <a:pt x="11328" y="14235"/>
                  </a:lnTo>
                  <a:cubicBezTo>
                    <a:pt x="11323" y="14443"/>
                    <a:pt x="11490" y="14613"/>
                    <a:pt x="11697" y="14613"/>
                  </a:cubicBezTo>
                  <a:cubicBezTo>
                    <a:pt x="11904" y="14613"/>
                    <a:pt x="12070" y="14443"/>
                    <a:pt x="12067" y="14235"/>
                  </a:cubicBezTo>
                  <a:lnTo>
                    <a:pt x="12067" y="4779"/>
                  </a:lnTo>
                  <a:cubicBezTo>
                    <a:pt x="12067" y="3908"/>
                    <a:pt x="11361" y="3202"/>
                    <a:pt x="10489" y="3202"/>
                  </a:cubicBezTo>
                  <a:lnTo>
                    <a:pt x="10441" y="3202"/>
                  </a:lnTo>
                  <a:lnTo>
                    <a:pt x="10441" y="2768"/>
                  </a:lnTo>
                  <a:cubicBezTo>
                    <a:pt x="10440" y="2332"/>
                    <a:pt x="10090" y="1977"/>
                    <a:pt x="9653" y="1971"/>
                  </a:cubicBezTo>
                  <a:lnTo>
                    <a:pt x="9653" y="1584"/>
                  </a:lnTo>
                  <a:cubicBezTo>
                    <a:pt x="9653" y="740"/>
                    <a:pt x="8992" y="26"/>
                    <a:pt x="8148" y="1"/>
                  </a:cubicBezTo>
                  <a:cubicBezTo>
                    <a:pt x="8133" y="0"/>
                    <a:pt x="8118" y="0"/>
                    <a:pt x="8103"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g28d7a568423_5_0"/>
            <p:cNvSpPr/>
            <p:nvPr/>
          </p:nvSpPr>
          <p:spPr>
            <a:xfrm>
              <a:off x="3595500" y="5191275"/>
              <a:ext cx="28175" cy="27125"/>
            </a:xfrm>
            <a:custGeom>
              <a:rect b="b" l="l" r="r" t="t"/>
              <a:pathLst>
                <a:path extrusionOk="0" h="1085" w="1127">
                  <a:moveTo>
                    <a:pt x="585" y="0"/>
                  </a:moveTo>
                  <a:cubicBezTo>
                    <a:pt x="366" y="0"/>
                    <a:pt x="169" y="132"/>
                    <a:pt x="85" y="335"/>
                  </a:cubicBezTo>
                  <a:cubicBezTo>
                    <a:pt x="1" y="537"/>
                    <a:pt x="46" y="770"/>
                    <a:pt x="201" y="925"/>
                  </a:cubicBezTo>
                  <a:cubicBezTo>
                    <a:pt x="306" y="1029"/>
                    <a:pt x="444" y="1084"/>
                    <a:pt x="585" y="1084"/>
                  </a:cubicBezTo>
                  <a:cubicBezTo>
                    <a:pt x="655" y="1084"/>
                    <a:pt x="725" y="1071"/>
                    <a:pt x="792" y="1043"/>
                  </a:cubicBezTo>
                  <a:cubicBezTo>
                    <a:pt x="995" y="959"/>
                    <a:pt x="1127" y="762"/>
                    <a:pt x="1127" y="542"/>
                  </a:cubicBezTo>
                  <a:cubicBezTo>
                    <a:pt x="1127" y="243"/>
                    <a:pt x="884" y="0"/>
                    <a:pt x="585"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g28d7a568423_5_0"/>
            <p:cNvSpPr/>
            <p:nvPr/>
          </p:nvSpPr>
          <p:spPr>
            <a:xfrm>
              <a:off x="3821450" y="4932075"/>
              <a:ext cx="33275" cy="18500"/>
            </a:xfrm>
            <a:custGeom>
              <a:rect b="b" l="l" r="r" t="t"/>
              <a:pathLst>
                <a:path extrusionOk="0" h="740" w="1331">
                  <a:moveTo>
                    <a:pt x="961" y="0"/>
                  </a:moveTo>
                  <a:cubicBezTo>
                    <a:pt x="959" y="0"/>
                    <a:pt x="957" y="0"/>
                    <a:pt x="955" y="0"/>
                  </a:cubicBezTo>
                  <a:lnTo>
                    <a:pt x="363" y="0"/>
                  </a:lnTo>
                  <a:cubicBezTo>
                    <a:pt x="162" y="5"/>
                    <a:pt x="1" y="169"/>
                    <a:pt x="1" y="370"/>
                  </a:cubicBezTo>
                  <a:cubicBezTo>
                    <a:pt x="1" y="572"/>
                    <a:pt x="162" y="735"/>
                    <a:pt x="363" y="740"/>
                  </a:cubicBezTo>
                  <a:lnTo>
                    <a:pt x="955" y="740"/>
                  </a:lnTo>
                  <a:cubicBezTo>
                    <a:pt x="957" y="740"/>
                    <a:pt x="960" y="740"/>
                    <a:pt x="962" y="740"/>
                  </a:cubicBezTo>
                  <a:cubicBezTo>
                    <a:pt x="1165" y="740"/>
                    <a:pt x="1331" y="575"/>
                    <a:pt x="1331" y="370"/>
                  </a:cubicBezTo>
                  <a:cubicBezTo>
                    <a:pt x="1331" y="165"/>
                    <a:pt x="1164" y="0"/>
                    <a:pt x="961"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g28d7a568423_5_0"/>
            <p:cNvSpPr/>
            <p:nvPr/>
          </p:nvSpPr>
          <p:spPr>
            <a:xfrm>
              <a:off x="3877925" y="4923450"/>
              <a:ext cx="18475" cy="36800"/>
            </a:xfrm>
            <a:custGeom>
              <a:rect b="b" l="l" r="r" t="t"/>
              <a:pathLst>
                <a:path extrusionOk="0" h="1472" w="739">
                  <a:moveTo>
                    <a:pt x="370" y="1"/>
                  </a:moveTo>
                  <a:cubicBezTo>
                    <a:pt x="166" y="1"/>
                    <a:pt x="1" y="167"/>
                    <a:pt x="1" y="370"/>
                  </a:cubicBezTo>
                  <a:lnTo>
                    <a:pt x="1" y="1110"/>
                  </a:lnTo>
                  <a:cubicBezTo>
                    <a:pt x="4" y="1310"/>
                    <a:pt x="169" y="1472"/>
                    <a:pt x="370" y="1472"/>
                  </a:cubicBezTo>
                  <a:cubicBezTo>
                    <a:pt x="571" y="1472"/>
                    <a:pt x="736" y="1310"/>
                    <a:pt x="739" y="1110"/>
                  </a:cubicBezTo>
                  <a:lnTo>
                    <a:pt x="739" y="370"/>
                  </a:lnTo>
                  <a:cubicBezTo>
                    <a:pt x="739" y="167"/>
                    <a:pt x="574" y="1"/>
                    <a:pt x="370"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g28d7a568423_5_0"/>
            <p:cNvSpPr/>
            <p:nvPr/>
          </p:nvSpPr>
          <p:spPr>
            <a:xfrm>
              <a:off x="3975200" y="5053975"/>
              <a:ext cx="33275" cy="18500"/>
            </a:xfrm>
            <a:custGeom>
              <a:rect b="b" l="l" r="r" t="t"/>
              <a:pathLst>
                <a:path extrusionOk="0" h="740" w="1331">
                  <a:moveTo>
                    <a:pt x="370" y="0"/>
                  </a:moveTo>
                  <a:cubicBezTo>
                    <a:pt x="166" y="0"/>
                    <a:pt x="0" y="166"/>
                    <a:pt x="0" y="370"/>
                  </a:cubicBezTo>
                  <a:cubicBezTo>
                    <a:pt x="0" y="574"/>
                    <a:pt x="166" y="740"/>
                    <a:pt x="370" y="740"/>
                  </a:cubicBezTo>
                  <a:lnTo>
                    <a:pt x="961" y="740"/>
                  </a:lnTo>
                  <a:cubicBezTo>
                    <a:pt x="1165" y="740"/>
                    <a:pt x="1330" y="574"/>
                    <a:pt x="1330" y="370"/>
                  </a:cubicBezTo>
                  <a:cubicBezTo>
                    <a:pt x="1330" y="166"/>
                    <a:pt x="1165" y="0"/>
                    <a:pt x="961" y="0"/>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g28d7a568423_5_0"/>
            <p:cNvSpPr/>
            <p:nvPr/>
          </p:nvSpPr>
          <p:spPr>
            <a:xfrm>
              <a:off x="3933350" y="5045350"/>
              <a:ext cx="18475" cy="36800"/>
            </a:xfrm>
            <a:custGeom>
              <a:rect b="b" l="l" r="r" t="t"/>
              <a:pathLst>
                <a:path extrusionOk="0" h="1472" w="739">
                  <a:moveTo>
                    <a:pt x="369" y="1"/>
                  </a:moveTo>
                  <a:cubicBezTo>
                    <a:pt x="165" y="1"/>
                    <a:pt x="0" y="167"/>
                    <a:pt x="0" y="370"/>
                  </a:cubicBezTo>
                  <a:lnTo>
                    <a:pt x="0" y="1109"/>
                  </a:lnTo>
                  <a:cubicBezTo>
                    <a:pt x="4" y="1310"/>
                    <a:pt x="168" y="1472"/>
                    <a:pt x="369" y="1472"/>
                  </a:cubicBezTo>
                  <a:cubicBezTo>
                    <a:pt x="571" y="1472"/>
                    <a:pt x="735" y="1310"/>
                    <a:pt x="739" y="1109"/>
                  </a:cubicBezTo>
                  <a:lnTo>
                    <a:pt x="739" y="370"/>
                  </a:lnTo>
                  <a:cubicBezTo>
                    <a:pt x="739" y="167"/>
                    <a:pt x="573" y="1"/>
                    <a:pt x="369" y="1"/>
                  </a:cubicBezTo>
                  <a:close/>
                </a:path>
              </a:pathLst>
            </a:custGeom>
            <a:gradFill>
              <a:gsLst>
                <a:gs pos="0">
                  <a:srgbClr val="5F68AF"/>
                </a:gs>
                <a:gs pos="50000">
                  <a:srgbClr val="83C88D"/>
                </a:gs>
                <a:gs pos="100000">
                  <a:srgbClr val="EF679B"/>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56" name="Google Shape;2156;g28d7a568423_5_0"/>
          <p:cNvSpPr txBox="1"/>
          <p:nvPr>
            <p:ph idx="3" type="title"/>
          </p:nvPr>
        </p:nvSpPr>
        <p:spPr>
          <a:xfrm>
            <a:off x="1364650" y="1380250"/>
            <a:ext cx="1782000" cy="56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Music Video GUI</a:t>
            </a:r>
            <a:endParaRPr/>
          </a:p>
        </p:txBody>
      </p:sp>
      <p:sp>
        <p:nvSpPr>
          <p:cNvPr id="2157" name="Google Shape;2157;g28d7a568423_5_0"/>
          <p:cNvSpPr txBox="1"/>
          <p:nvPr>
            <p:ph idx="5" type="title"/>
          </p:nvPr>
        </p:nvSpPr>
        <p:spPr>
          <a:xfrm>
            <a:off x="3829575" y="1380248"/>
            <a:ext cx="1537200" cy="56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Own playlist</a:t>
            </a:r>
            <a:endParaRPr/>
          </a:p>
        </p:txBody>
      </p:sp>
      <p:sp>
        <p:nvSpPr>
          <p:cNvPr id="2158" name="Google Shape;2158;g28d7a568423_5_0"/>
          <p:cNvSpPr txBox="1"/>
          <p:nvPr>
            <p:ph idx="6" type="subTitle"/>
          </p:nvPr>
        </p:nvSpPr>
        <p:spPr>
          <a:xfrm>
            <a:off x="3829550" y="33521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en" sz="1400">
                <a:solidFill>
                  <a:schemeClr val="lt1"/>
                </a:solidFill>
              </a:rPr>
              <a:t>User identifies genre and preferences -&gt; program creates new playlist</a:t>
            </a:r>
            <a:endParaRPr sz="1400"/>
          </a:p>
        </p:txBody>
      </p:sp>
      <p:sp>
        <p:nvSpPr>
          <p:cNvPr id="2159" name="Google Shape;2159;g28d7a568423_5_0"/>
          <p:cNvSpPr txBox="1"/>
          <p:nvPr>
            <p:ph idx="7" type="title"/>
          </p:nvPr>
        </p:nvSpPr>
        <p:spPr>
          <a:xfrm>
            <a:off x="6200800" y="1380248"/>
            <a:ext cx="1537200" cy="56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Improve accuracy</a:t>
            </a:r>
            <a:endParaRPr/>
          </a:p>
        </p:txBody>
      </p:sp>
      <p:sp>
        <p:nvSpPr>
          <p:cNvPr id="2160" name="Google Shape;2160;g28d7a568423_5_0"/>
          <p:cNvSpPr txBox="1"/>
          <p:nvPr>
            <p:ph idx="8" type="subTitle"/>
          </p:nvPr>
        </p:nvSpPr>
        <p:spPr>
          <a:xfrm>
            <a:off x="6200775" y="3352125"/>
            <a:ext cx="1537200" cy="79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200"/>
              <a:buNone/>
            </a:pPr>
            <a:r>
              <a:rPr lang="en" sz="1400">
                <a:solidFill>
                  <a:schemeClr val="lt1"/>
                </a:solidFill>
              </a:rPr>
              <a:t>More memory and higher resolution spectrograms</a:t>
            </a:r>
            <a:endParaRPr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4" name="Shape 2164"/>
        <p:cNvGrpSpPr/>
        <p:nvPr/>
      </p:nvGrpSpPr>
      <p:grpSpPr>
        <a:xfrm>
          <a:off x="0" y="0"/>
          <a:ext cx="0" cy="0"/>
          <a:chOff x="0" y="0"/>
          <a:chExt cx="0" cy="0"/>
        </a:xfrm>
      </p:grpSpPr>
      <p:sp>
        <p:nvSpPr>
          <p:cNvPr id="2165" name="Google Shape;2165;g25eecc82b4c_0_0"/>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Recap</a:t>
            </a:r>
            <a:endParaRPr/>
          </a:p>
        </p:txBody>
      </p:sp>
      <p:sp>
        <p:nvSpPr>
          <p:cNvPr id="2166" name="Google Shape;2166;g25eecc82b4c_0_0"/>
          <p:cNvSpPr txBox="1"/>
          <p:nvPr>
            <p:ph idx="2" type="title"/>
          </p:nvPr>
        </p:nvSpPr>
        <p:spPr>
          <a:xfrm>
            <a:off x="1092600" y="1212061"/>
            <a:ext cx="1537200" cy="323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Problem: Playing music without a DJ</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Clr>
                <a:schemeClr val="dk1"/>
              </a:buClr>
              <a:buSzPts val="1100"/>
              <a:buFont typeface="Arial"/>
              <a:buNone/>
            </a:pPr>
            <a:r>
              <a:rPr lang="en">
                <a:solidFill>
                  <a:schemeClr val="lt1"/>
                </a:solidFill>
              </a:rPr>
              <a:t>Solution: Automated DJ With Cog*Ify</a:t>
            </a:r>
            <a:endParaRPr/>
          </a:p>
        </p:txBody>
      </p:sp>
      <p:sp>
        <p:nvSpPr>
          <p:cNvPr id="2167" name="Google Shape;2167;g25eecc82b4c_0_0"/>
          <p:cNvSpPr txBox="1"/>
          <p:nvPr>
            <p:ph idx="5" type="title"/>
          </p:nvPr>
        </p:nvSpPr>
        <p:spPr>
          <a:xfrm>
            <a:off x="2940250" y="1212050"/>
            <a:ext cx="1641300" cy="316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Generated Spectrogram</a:t>
            </a:r>
            <a:endParaRPr/>
          </a:p>
          <a:p>
            <a:pPr indent="0" lvl="0" marL="0" rtl="0" algn="ctr">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en"/>
              <a:t>Extracted timestamps</a:t>
            </a:r>
            <a:endParaRPr/>
          </a:p>
          <a:p>
            <a:pPr indent="0" lvl="0" marL="0" rtl="0" algn="ctr">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en"/>
              <a:t>Trained CNN </a:t>
            </a:r>
            <a:endParaRPr/>
          </a:p>
        </p:txBody>
      </p:sp>
      <p:sp>
        <p:nvSpPr>
          <p:cNvPr id="2168" name="Google Shape;2168;g25eecc82b4c_0_0"/>
          <p:cNvSpPr txBox="1"/>
          <p:nvPr>
            <p:ph idx="7" type="title"/>
          </p:nvPr>
        </p:nvSpPr>
        <p:spPr>
          <a:xfrm>
            <a:off x="5992425" y="1244611"/>
            <a:ext cx="1537200" cy="316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t>Deployed gui</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t/>
            </a:r>
            <a:endParaRPr/>
          </a:p>
          <a:p>
            <a:pPr indent="0" lvl="0" marL="0" rtl="0" algn="ctr">
              <a:lnSpc>
                <a:spcPct val="100000"/>
              </a:lnSpc>
              <a:spcBef>
                <a:spcPts val="0"/>
              </a:spcBef>
              <a:spcAft>
                <a:spcPts val="0"/>
              </a:spcAft>
              <a:buSzPts val="1400"/>
              <a:buNone/>
            </a:pPr>
            <a:r>
              <a:rPr lang="en"/>
              <a:t>Created music video </a:t>
            </a:r>
            <a:endParaRPr/>
          </a:p>
        </p:txBody>
      </p:sp>
      <p:pic>
        <p:nvPicPr>
          <p:cNvPr id="2169" name="Google Shape;2169;g25eecc82b4c_0_0"/>
          <p:cNvPicPr preferRelativeResize="0"/>
          <p:nvPr/>
        </p:nvPicPr>
        <p:blipFill rotWithShape="1">
          <a:blip r:embed="rId3">
            <a:alphaModFix/>
          </a:blip>
          <a:srcRect b="1679" l="3252" r="2459" t="48"/>
          <a:stretch/>
        </p:blipFill>
        <p:spPr>
          <a:xfrm>
            <a:off x="4584488" y="2457449"/>
            <a:ext cx="1227000" cy="959400"/>
          </a:xfrm>
          <a:prstGeom prst="roundRect">
            <a:avLst>
              <a:gd fmla="val 16667" name="adj"/>
            </a:avLst>
          </a:prstGeom>
          <a:noFill/>
          <a:ln>
            <a:noFill/>
          </a:ln>
        </p:spPr>
      </p:pic>
      <p:pic>
        <p:nvPicPr>
          <p:cNvPr id="2170" name="Google Shape;2170;g25eecc82b4c_0_0"/>
          <p:cNvPicPr preferRelativeResize="0"/>
          <p:nvPr/>
        </p:nvPicPr>
        <p:blipFill rotWithShape="1">
          <a:blip r:embed="rId4">
            <a:alphaModFix/>
          </a:blip>
          <a:srcRect b="0" l="1899" r="2157" t="0"/>
          <a:stretch/>
        </p:blipFill>
        <p:spPr>
          <a:xfrm>
            <a:off x="4624838" y="1212049"/>
            <a:ext cx="1146300" cy="896100"/>
          </a:xfrm>
          <a:prstGeom prst="roundRect">
            <a:avLst>
              <a:gd fmla="val 16667" name="adj"/>
            </a:avLst>
          </a:prstGeom>
          <a:noFill/>
          <a:ln>
            <a:noFill/>
          </a:ln>
        </p:spPr>
      </p:pic>
      <p:pic>
        <p:nvPicPr>
          <p:cNvPr id="2171" name="Google Shape;2171;g25eecc82b4c_0_0"/>
          <p:cNvPicPr preferRelativeResize="0"/>
          <p:nvPr/>
        </p:nvPicPr>
        <p:blipFill rotWithShape="1">
          <a:blip r:embed="rId5">
            <a:alphaModFix/>
          </a:blip>
          <a:srcRect b="0" l="0" r="0" t="0"/>
          <a:stretch/>
        </p:blipFill>
        <p:spPr>
          <a:xfrm>
            <a:off x="4572000" y="3822698"/>
            <a:ext cx="1404300" cy="767700"/>
          </a:xfrm>
          <a:prstGeom prst="roundRect">
            <a:avLst>
              <a:gd fmla="val 16667" name="adj"/>
            </a:avLst>
          </a:prstGeom>
          <a:noFill/>
          <a:ln>
            <a:noFill/>
          </a:ln>
        </p:spPr>
      </p:pic>
      <p:pic>
        <p:nvPicPr>
          <p:cNvPr id="2172" name="Google Shape;2172;g25eecc82b4c_0_0"/>
          <p:cNvPicPr preferRelativeResize="0"/>
          <p:nvPr/>
        </p:nvPicPr>
        <p:blipFill rotWithShape="1">
          <a:blip r:embed="rId6">
            <a:alphaModFix/>
          </a:blip>
          <a:srcRect b="0" l="0" r="0" t="0"/>
          <a:stretch/>
        </p:blipFill>
        <p:spPr>
          <a:xfrm>
            <a:off x="7607645" y="2592127"/>
            <a:ext cx="894697" cy="896102"/>
          </a:xfrm>
          <a:prstGeom prst="rect">
            <a:avLst/>
          </a:prstGeom>
          <a:noFill/>
          <a:ln>
            <a:noFill/>
          </a:ln>
        </p:spPr>
      </p:pic>
      <p:pic>
        <p:nvPicPr>
          <p:cNvPr id="2173" name="Google Shape;2173;g25eecc82b4c_0_0"/>
          <p:cNvPicPr preferRelativeResize="0"/>
          <p:nvPr/>
        </p:nvPicPr>
        <p:blipFill rotWithShape="1">
          <a:blip r:embed="rId7">
            <a:alphaModFix/>
          </a:blip>
          <a:srcRect b="0" l="0" r="0" t="0"/>
          <a:stretch/>
        </p:blipFill>
        <p:spPr>
          <a:xfrm>
            <a:off x="7433025" y="1240068"/>
            <a:ext cx="1503862" cy="840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g28d7a568423_1_3353"/>
          <p:cNvSpPr txBox="1"/>
          <p:nvPr>
            <p:ph type="title"/>
          </p:nvPr>
        </p:nvSpPr>
        <p:spPr>
          <a:xfrm>
            <a:off x="1904338" y="730827"/>
            <a:ext cx="15435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01</a:t>
            </a:r>
            <a:endParaRPr/>
          </a:p>
        </p:txBody>
      </p:sp>
      <p:sp>
        <p:nvSpPr>
          <p:cNvPr id="1412" name="Google Shape;1412;g28d7a568423_1_3353"/>
          <p:cNvSpPr txBox="1"/>
          <p:nvPr>
            <p:ph idx="2" type="title"/>
          </p:nvPr>
        </p:nvSpPr>
        <p:spPr>
          <a:xfrm>
            <a:off x="1566088" y="1358127"/>
            <a:ext cx="22200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Deployment pipeline</a:t>
            </a:r>
            <a:endParaRPr/>
          </a:p>
        </p:txBody>
      </p:sp>
      <p:sp>
        <p:nvSpPr>
          <p:cNvPr id="1413" name="Google Shape;1413;g28d7a568423_1_3353"/>
          <p:cNvSpPr txBox="1"/>
          <p:nvPr>
            <p:ph idx="1" type="subTitle"/>
          </p:nvPr>
        </p:nvSpPr>
        <p:spPr>
          <a:xfrm>
            <a:off x="1566088" y="1996415"/>
            <a:ext cx="2220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The creation of Cog*Ify</a:t>
            </a:r>
            <a:endParaRPr>
              <a:solidFill>
                <a:schemeClr val="lt1"/>
              </a:solidFill>
            </a:endParaRPr>
          </a:p>
          <a:p>
            <a:pPr indent="0" lvl="0" marL="0" rtl="0" algn="ctr">
              <a:lnSpc>
                <a:spcPct val="100000"/>
              </a:lnSpc>
              <a:spcBef>
                <a:spcPts val="0"/>
              </a:spcBef>
              <a:spcAft>
                <a:spcPts val="0"/>
              </a:spcAft>
              <a:buSzPts val="1200"/>
              <a:buNone/>
            </a:pPr>
            <a:r>
              <a:t/>
            </a:r>
            <a:endParaRPr>
              <a:solidFill>
                <a:schemeClr val="lt1"/>
              </a:solidFill>
            </a:endParaRPr>
          </a:p>
        </p:txBody>
      </p:sp>
      <p:sp>
        <p:nvSpPr>
          <p:cNvPr id="1414" name="Google Shape;1414;g28d7a568423_1_3353"/>
          <p:cNvSpPr txBox="1"/>
          <p:nvPr>
            <p:ph idx="3" type="title"/>
          </p:nvPr>
        </p:nvSpPr>
        <p:spPr>
          <a:xfrm>
            <a:off x="6470463" y="730827"/>
            <a:ext cx="15435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03</a:t>
            </a:r>
            <a:endParaRPr/>
          </a:p>
        </p:txBody>
      </p:sp>
      <p:sp>
        <p:nvSpPr>
          <p:cNvPr id="1415" name="Google Shape;1415;g28d7a568423_1_3353"/>
          <p:cNvSpPr txBox="1"/>
          <p:nvPr>
            <p:ph idx="4" type="title"/>
          </p:nvPr>
        </p:nvSpPr>
        <p:spPr>
          <a:xfrm>
            <a:off x="6132213" y="1358127"/>
            <a:ext cx="22200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Training pipeline</a:t>
            </a:r>
            <a:endParaRPr/>
          </a:p>
          <a:p>
            <a:pPr indent="0" lvl="0" marL="0" rtl="0" algn="ctr">
              <a:lnSpc>
                <a:spcPct val="100000"/>
              </a:lnSpc>
              <a:spcBef>
                <a:spcPts val="0"/>
              </a:spcBef>
              <a:spcAft>
                <a:spcPts val="0"/>
              </a:spcAft>
              <a:buSzPts val="1800"/>
              <a:buNone/>
            </a:pPr>
            <a:r>
              <a:t/>
            </a:r>
            <a:endParaRPr/>
          </a:p>
          <a:p>
            <a:pPr indent="0" lvl="0" marL="0" rtl="0" algn="ctr">
              <a:lnSpc>
                <a:spcPct val="100000"/>
              </a:lnSpc>
              <a:spcBef>
                <a:spcPts val="0"/>
              </a:spcBef>
              <a:spcAft>
                <a:spcPts val="0"/>
              </a:spcAft>
              <a:buSzPts val="1800"/>
              <a:buNone/>
            </a:pPr>
            <a:r>
              <a:t/>
            </a:r>
            <a:endParaRPr/>
          </a:p>
        </p:txBody>
      </p:sp>
      <p:sp>
        <p:nvSpPr>
          <p:cNvPr id="1416" name="Google Shape;1416;g28d7a568423_1_3353"/>
          <p:cNvSpPr txBox="1"/>
          <p:nvPr>
            <p:ph idx="5" type="subTitle"/>
          </p:nvPr>
        </p:nvSpPr>
        <p:spPr>
          <a:xfrm>
            <a:off x="6132213" y="1996415"/>
            <a:ext cx="2220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Good ol’ machine learning</a:t>
            </a:r>
            <a:endParaRPr>
              <a:solidFill>
                <a:schemeClr val="lt1"/>
              </a:solidFill>
            </a:endParaRPr>
          </a:p>
          <a:p>
            <a:pPr indent="0" lvl="0" marL="0" rtl="0" algn="ctr">
              <a:lnSpc>
                <a:spcPct val="100000"/>
              </a:lnSpc>
              <a:spcBef>
                <a:spcPts val="0"/>
              </a:spcBef>
              <a:spcAft>
                <a:spcPts val="0"/>
              </a:spcAft>
              <a:buClr>
                <a:schemeClr val="dk1"/>
              </a:buClr>
              <a:buSzPts val="1100"/>
              <a:buFont typeface="Arial"/>
              <a:buNone/>
            </a:pPr>
            <a:r>
              <a:t/>
            </a:r>
            <a:endParaRPr>
              <a:solidFill>
                <a:schemeClr val="lt1"/>
              </a:solidFill>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1417" name="Google Shape;1417;g28d7a568423_1_3353"/>
          <p:cNvSpPr txBox="1"/>
          <p:nvPr>
            <p:ph idx="6" type="title"/>
          </p:nvPr>
        </p:nvSpPr>
        <p:spPr>
          <a:xfrm>
            <a:off x="2733825" y="2672652"/>
            <a:ext cx="15435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04</a:t>
            </a:r>
            <a:endParaRPr/>
          </a:p>
        </p:txBody>
      </p:sp>
      <p:sp>
        <p:nvSpPr>
          <p:cNvPr id="1418" name="Google Shape;1418;g28d7a568423_1_3353"/>
          <p:cNvSpPr txBox="1"/>
          <p:nvPr>
            <p:ph idx="7" type="title"/>
          </p:nvPr>
        </p:nvSpPr>
        <p:spPr>
          <a:xfrm>
            <a:off x="2395575" y="3403627"/>
            <a:ext cx="22200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Music Video Generation</a:t>
            </a:r>
            <a:endParaRPr/>
          </a:p>
        </p:txBody>
      </p:sp>
      <p:sp>
        <p:nvSpPr>
          <p:cNvPr id="1419" name="Google Shape;1419;g28d7a568423_1_3353"/>
          <p:cNvSpPr txBox="1"/>
          <p:nvPr>
            <p:ph idx="8" type="subTitle"/>
          </p:nvPr>
        </p:nvSpPr>
        <p:spPr>
          <a:xfrm>
            <a:off x="2395575" y="4101152"/>
            <a:ext cx="2220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Diffusion models!</a:t>
            </a:r>
            <a:endParaRPr/>
          </a:p>
        </p:txBody>
      </p:sp>
      <p:sp>
        <p:nvSpPr>
          <p:cNvPr id="1420" name="Google Shape;1420;g28d7a568423_1_3353"/>
          <p:cNvSpPr txBox="1"/>
          <p:nvPr>
            <p:ph idx="9" type="title"/>
          </p:nvPr>
        </p:nvSpPr>
        <p:spPr>
          <a:xfrm>
            <a:off x="5640975" y="2672652"/>
            <a:ext cx="15435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05</a:t>
            </a:r>
            <a:endParaRPr/>
          </a:p>
        </p:txBody>
      </p:sp>
      <p:sp>
        <p:nvSpPr>
          <p:cNvPr id="1421" name="Google Shape;1421;g28d7a568423_1_3353"/>
          <p:cNvSpPr txBox="1"/>
          <p:nvPr>
            <p:ph idx="13" type="title"/>
          </p:nvPr>
        </p:nvSpPr>
        <p:spPr>
          <a:xfrm>
            <a:off x="5302725" y="3403652"/>
            <a:ext cx="22200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Future improvements</a:t>
            </a:r>
            <a:endParaRPr/>
          </a:p>
        </p:txBody>
      </p:sp>
      <p:sp>
        <p:nvSpPr>
          <p:cNvPr id="1422" name="Google Shape;1422;g28d7a568423_1_3353"/>
          <p:cNvSpPr txBox="1"/>
          <p:nvPr>
            <p:ph idx="14" type="subTitle"/>
          </p:nvPr>
        </p:nvSpPr>
        <p:spPr>
          <a:xfrm>
            <a:off x="5302725" y="4101152"/>
            <a:ext cx="2220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Cog*Ify 2.0?</a:t>
            </a:r>
            <a:endParaRPr>
              <a:solidFill>
                <a:schemeClr val="lt1"/>
              </a:solidFill>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1423" name="Google Shape;1423;g28d7a568423_1_3353"/>
          <p:cNvSpPr txBox="1"/>
          <p:nvPr>
            <p:ph type="title"/>
          </p:nvPr>
        </p:nvSpPr>
        <p:spPr>
          <a:xfrm>
            <a:off x="4356525" y="730827"/>
            <a:ext cx="1543500" cy="676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02</a:t>
            </a:r>
            <a:endParaRPr/>
          </a:p>
        </p:txBody>
      </p:sp>
      <p:sp>
        <p:nvSpPr>
          <p:cNvPr id="1424" name="Google Shape;1424;g28d7a568423_1_3353"/>
          <p:cNvSpPr txBox="1"/>
          <p:nvPr>
            <p:ph idx="2" type="title"/>
          </p:nvPr>
        </p:nvSpPr>
        <p:spPr>
          <a:xfrm>
            <a:off x="4018275" y="1521802"/>
            <a:ext cx="2220000" cy="84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Demo</a:t>
            </a:r>
            <a:endParaRPr/>
          </a:p>
        </p:txBody>
      </p:sp>
      <p:sp>
        <p:nvSpPr>
          <p:cNvPr id="1425" name="Google Shape;1425;g28d7a568423_1_3353"/>
          <p:cNvSpPr txBox="1"/>
          <p:nvPr>
            <p:ph idx="1" type="subTitle"/>
          </p:nvPr>
        </p:nvSpPr>
        <p:spPr>
          <a:xfrm>
            <a:off x="4018275" y="1996415"/>
            <a:ext cx="22200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lt1"/>
                </a:solidFill>
              </a:rPr>
              <a:t>Cog*Ify in action</a:t>
            </a:r>
            <a:endParaRPr>
              <a:solidFill>
                <a:schemeClr val="lt1"/>
              </a:solidFill>
            </a:endParaRPr>
          </a:p>
          <a:p>
            <a:pPr indent="0" lvl="0" marL="0" rtl="0" algn="ctr">
              <a:lnSpc>
                <a:spcPct val="100000"/>
              </a:lnSpc>
              <a:spcBef>
                <a:spcPts val="0"/>
              </a:spcBef>
              <a:spcAft>
                <a:spcPts val="0"/>
              </a:spcAft>
              <a:buClr>
                <a:schemeClr val="dk1"/>
              </a:buClr>
              <a:buSzPts val="1100"/>
              <a:buFont typeface="Arial"/>
              <a:buNone/>
            </a:pPr>
            <a:r>
              <a:t/>
            </a:r>
            <a:endParaRPr>
              <a:solidFill>
                <a:schemeClr val="lt1"/>
              </a:solidFill>
            </a:endParaRPr>
          </a:p>
          <a:p>
            <a:pPr indent="0" lvl="0" marL="0" rtl="0" algn="ctr">
              <a:lnSpc>
                <a:spcPct val="100000"/>
              </a:lnSpc>
              <a:spcBef>
                <a:spcPts val="0"/>
              </a:spcBef>
              <a:spcAft>
                <a:spcPts val="0"/>
              </a:spcAft>
              <a:buSzPts val="1200"/>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g28d7a568423_5_641"/>
          <p:cNvSpPr txBox="1"/>
          <p:nvPr>
            <p:ph type="title"/>
          </p:nvPr>
        </p:nvSpPr>
        <p:spPr>
          <a:xfrm>
            <a:off x="4539425" y="2189125"/>
            <a:ext cx="36630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Deployment pipeline</a:t>
            </a:r>
            <a:endParaRPr/>
          </a:p>
        </p:txBody>
      </p:sp>
      <p:sp>
        <p:nvSpPr>
          <p:cNvPr id="1431" name="Google Shape;1431;g28d7a568423_5_641"/>
          <p:cNvSpPr txBox="1"/>
          <p:nvPr>
            <p:ph idx="1" type="subTitle"/>
          </p:nvPr>
        </p:nvSpPr>
        <p:spPr>
          <a:xfrm>
            <a:off x="4539425" y="3131700"/>
            <a:ext cx="30969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lang="en" sz="1600"/>
              <a:t>How does the program work?</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pic>
        <p:nvPicPr>
          <p:cNvPr id="1436" name="Google Shape;1436;g28d7a568423_0_497"/>
          <p:cNvPicPr preferRelativeResize="0"/>
          <p:nvPr/>
        </p:nvPicPr>
        <p:blipFill rotWithShape="1">
          <a:blip r:embed="rId3">
            <a:alphaModFix/>
          </a:blip>
          <a:srcRect b="0" l="0" r="0" t="0"/>
          <a:stretch/>
        </p:blipFill>
        <p:spPr>
          <a:xfrm>
            <a:off x="650950" y="1280525"/>
            <a:ext cx="4833826" cy="3170796"/>
          </a:xfrm>
          <a:prstGeom prst="rect">
            <a:avLst/>
          </a:prstGeom>
          <a:noFill/>
          <a:ln>
            <a:noFill/>
          </a:ln>
        </p:spPr>
      </p:pic>
      <p:pic>
        <p:nvPicPr>
          <p:cNvPr id="1437" name="Google Shape;1437;g28d7a568423_0_497"/>
          <p:cNvPicPr preferRelativeResize="0"/>
          <p:nvPr/>
        </p:nvPicPr>
        <p:blipFill rotWithShape="1">
          <a:blip r:embed="rId4">
            <a:alphaModFix/>
          </a:blip>
          <a:srcRect b="0" l="0" r="0" t="0"/>
          <a:stretch/>
        </p:blipFill>
        <p:spPr>
          <a:xfrm>
            <a:off x="671325" y="1280525"/>
            <a:ext cx="4833834" cy="3170800"/>
          </a:xfrm>
          <a:prstGeom prst="rect">
            <a:avLst/>
          </a:prstGeom>
          <a:noFill/>
          <a:ln>
            <a:noFill/>
          </a:ln>
        </p:spPr>
      </p:pic>
      <p:sp>
        <p:nvSpPr>
          <p:cNvPr id="1438" name="Google Shape;1438;g28d7a568423_0_49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Graphical user interface</a:t>
            </a:r>
            <a:endParaRPr/>
          </a:p>
        </p:txBody>
      </p:sp>
      <p:sp>
        <p:nvSpPr>
          <p:cNvPr id="1439" name="Google Shape;1439;g28d7a568423_0_497"/>
          <p:cNvSpPr/>
          <p:nvPr/>
        </p:nvSpPr>
        <p:spPr>
          <a:xfrm>
            <a:off x="5872856" y="1509125"/>
            <a:ext cx="145800" cy="145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g28d7a568423_0_497"/>
          <p:cNvSpPr/>
          <p:nvPr/>
        </p:nvSpPr>
        <p:spPr>
          <a:xfrm>
            <a:off x="5872856" y="3036912"/>
            <a:ext cx="145800" cy="145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g28d7a568423_0_497"/>
          <p:cNvSpPr/>
          <p:nvPr/>
        </p:nvSpPr>
        <p:spPr>
          <a:xfrm>
            <a:off x="5872856" y="3802687"/>
            <a:ext cx="145800" cy="145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g28d7a568423_0_497"/>
          <p:cNvSpPr/>
          <p:nvPr/>
        </p:nvSpPr>
        <p:spPr>
          <a:xfrm>
            <a:off x="5872856" y="2282462"/>
            <a:ext cx="145800" cy="1458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g28d7a568423_0_497"/>
          <p:cNvSpPr txBox="1"/>
          <p:nvPr>
            <p:ph type="title"/>
          </p:nvPr>
        </p:nvSpPr>
        <p:spPr>
          <a:xfrm>
            <a:off x="6139400" y="1441175"/>
            <a:ext cx="1721400" cy="28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latin typeface="Nunito SemiBold"/>
                <a:ea typeface="Nunito SemiBold"/>
                <a:cs typeface="Nunito SemiBold"/>
                <a:sym typeface="Nunito SemiBold"/>
              </a:rPr>
              <a:t>Input the Spotify playlist link</a:t>
            </a:r>
            <a:endParaRPr sz="1500">
              <a:latin typeface="Nunito SemiBold"/>
              <a:ea typeface="Nunito SemiBold"/>
              <a:cs typeface="Nunito SemiBold"/>
              <a:sym typeface="Nunito SemiBold"/>
            </a:endParaRPr>
          </a:p>
        </p:txBody>
      </p:sp>
      <p:sp>
        <p:nvSpPr>
          <p:cNvPr id="1444" name="Google Shape;1444;g28d7a568423_0_497"/>
          <p:cNvSpPr txBox="1"/>
          <p:nvPr>
            <p:ph type="title"/>
          </p:nvPr>
        </p:nvSpPr>
        <p:spPr>
          <a:xfrm>
            <a:off x="6139400" y="2968956"/>
            <a:ext cx="1480500" cy="28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latin typeface="Nunito SemiBold"/>
                <a:ea typeface="Nunito SemiBold"/>
                <a:cs typeface="Nunito SemiBold"/>
                <a:sym typeface="Nunito SemiBold"/>
              </a:rPr>
              <a:t>Create the Mashup</a:t>
            </a:r>
            <a:endParaRPr sz="1500">
              <a:latin typeface="Nunito SemiBold"/>
              <a:ea typeface="Nunito SemiBold"/>
              <a:cs typeface="Nunito SemiBold"/>
              <a:sym typeface="Nunito SemiBold"/>
            </a:endParaRPr>
          </a:p>
        </p:txBody>
      </p:sp>
      <p:sp>
        <p:nvSpPr>
          <p:cNvPr id="1445" name="Google Shape;1445;g28d7a568423_0_497"/>
          <p:cNvSpPr txBox="1"/>
          <p:nvPr>
            <p:ph type="title"/>
          </p:nvPr>
        </p:nvSpPr>
        <p:spPr>
          <a:xfrm>
            <a:off x="6139400" y="2211386"/>
            <a:ext cx="1480500" cy="28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latin typeface="Nunito SemiBold"/>
                <a:ea typeface="Nunito SemiBold"/>
                <a:cs typeface="Nunito SemiBold"/>
                <a:sym typeface="Nunito SemiBold"/>
              </a:rPr>
              <a:t>Query Spotify Playlist</a:t>
            </a:r>
            <a:endParaRPr sz="1500">
              <a:latin typeface="Nunito SemiBold"/>
              <a:ea typeface="Nunito SemiBold"/>
              <a:cs typeface="Nunito SemiBold"/>
              <a:sym typeface="Nunito SemiBold"/>
            </a:endParaRPr>
          </a:p>
        </p:txBody>
      </p:sp>
      <p:sp>
        <p:nvSpPr>
          <p:cNvPr id="1446" name="Google Shape;1446;g28d7a568423_0_497"/>
          <p:cNvSpPr txBox="1"/>
          <p:nvPr>
            <p:ph type="title"/>
          </p:nvPr>
        </p:nvSpPr>
        <p:spPr>
          <a:xfrm>
            <a:off x="6139400" y="3738524"/>
            <a:ext cx="1480500" cy="281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800"/>
              <a:buNone/>
            </a:pPr>
            <a:r>
              <a:rPr lang="en" sz="1500">
                <a:latin typeface="Nunito SemiBold"/>
                <a:ea typeface="Nunito SemiBold"/>
                <a:cs typeface="Nunito SemiBold"/>
                <a:sym typeface="Nunito SemiBold"/>
              </a:rPr>
              <a:t>Song order is updated</a:t>
            </a:r>
            <a:endParaRPr sz="1500">
              <a:latin typeface="Nunito SemiBold"/>
              <a:ea typeface="Nunito SemiBold"/>
              <a:cs typeface="Nunito SemiBold"/>
              <a:sym typeface="Nunito SemiBold"/>
            </a:endParaRPr>
          </a:p>
        </p:txBody>
      </p:sp>
      <p:sp>
        <p:nvSpPr>
          <p:cNvPr id="1447" name="Google Shape;1447;g28d7a568423_0_497"/>
          <p:cNvSpPr/>
          <p:nvPr/>
        </p:nvSpPr>
        <p:spPr>
          <a:xfrm>
            <a:off x="538850" y="1166975"/>
            <a:ext cx="636142" cy="525325"/>
          </a:xfrm>
          <a:custGeom>
            <a:rect b="b" l="l" r="r" t="t"/>
            <a:pathLst>
              <a:path extrusionOk="0" h="21013" w="37636">
                <a:moveTo>
                  <a:pt x="0" y="0"/>
                </a:moveTo>
                <a:lnTo>
                  <a:pt x="16623" y="0"/>
                </a:lnTo>
                <a:lnTo>
                  <a:pt x="37636" y="21013"/>
                </a:lnTo>
              </a:path>
            </a:pathLst>
          </a:custGeom>
          <a:noFill/>
          <a:ln cap="flat" cmpd="sng" w="9525">
            <a:solidFill>
              <a:schemeClr val="accent5"/>
            </a:solidFill>
            <a:prstDash val="solid"/>
            <a:round/>
            <a:headEnd len="sm" w="sm" type="none"/>
            <a:tailEnd len="med" w="med" type="oval"/>
          </a:ln>
        </p:spPr>
      </p:sp>
      <p:sp>
        <p:nvSpPr>
          <p:cNvPr id="1448" name="Google Shape;1448;g28d7a568423_0_497"/>
          <p:cNvSpPr/>
          <p:nvPr/>
        </p:nvSpPr>
        <p:spPr>
          <a:xfrm rot="7463104">
            <a:off x="3882122" y="2247121"/>
            <a:ext cx="1538256" cy="1227032"/>
          </a:xfrm>
          <a:custGeom>
            <a:rect b="b" l="l" r="r" t="t"/>
            <a:pathLst>
              <a:path extrusionOk="0" h="21013" w="37636">
                <a:moveTo>
                  <a:pt x="0" y="0"/>
                </a:moveTo>
                <a:lnTo>
                  <a:pt x="16623" y="0"/>
                </a:lnTo>
                <a:lnTo>
                  <a:pt x="37636" y="21013"/>
                </a:lnTo>
              </a:path>
            </a:pathLst>
          </a:custGeom>
          <a:noFill/>
          <a:ln cap="flat" cmpd="sng" w="9525">
            <a:solidFill>
              <a:schemeClr val="accent6"/>
            </a:solidFill>
            <a:prstDash val="solid"/>
            <a:round/>
            <a:headEnd len="sm" w="sm" type="none"/>
            <a:tailEnd len="med" w="med" type="oval"/>
          </a:ln>
        </p:spPr>
      </p:sp>
      <p:sp>
        <p:nvSpPr>
          <p:cNvPr id="1449" name="Google Shape;1449;g28d7a568423_0_497"/>
          <p:cNvSpPr/>
          <p:nvPr/>
        </p:nvSpPr>
        <p:spPr>
          <a:xfrm rot="10800000">
            <a:off x="3971473" y="2529077"/>
            <a:ext cx="1359552" cy="2134148"/>
          </a:xfrm>
          <a:custGeom>
            <a:rect b="b" l="l" r="r" t="t"/>
            <a:pathLst>
              <a:path extrusionOk="0" h="26971" w="42966">
                <a:moveTo>
                  <a:pt x="42966" y="26971"/>
                </a:moveTo>
                <a:lnTo>
                  <a:pt x="26971" y="26971"/>
                </a:lnTo>
                <a:lnTo>
                  <a:pt x="0" y="0"/>
                </a:lnTo>
              </a:path>
            </a:pathLst>
          </a:custGeom>
          <a:noFill/>
          <a:ln cap="flat" cmpd="sng" w="9525">
            <a:solidFill>
              <a:schemeClr val="accent1"/>
            </a:solidFill>
            <a:prstDash val="solid"/>
            <a:round/>
            <a:headEnd len="sm" w="sm" type="none"/>
            <a:tailEnd len="med" w="med" type="oval"/>
          </a:ln>
        </p:spPr>
      </p:sp>
      <p:sp>
        <p:nvSpPr>
          <p:cNvPr id="1450" name="Google Shape;1450;g28d7a568423_0_497"/>
          <p:cNvSpPr/>
          <p:nvPr/>
        </p:nvSpPr>
        <p:spPr>
          <a:xfrm flipH="1" rot="10800000">
            <a:off x="650950" y="3372750"/>
            <a:ext cx="1927562" cy="674275"/>
          </a:xfrm>
          <a:custGeom>
            <a:rect b="b" l="l" r="r" t="t"/>
            <a:pathLst>
              <a:path extrusionOk="0" h="26971" w="42966">
                <a:moveTo>
                  <a:pt x="42966" y="26971"/>
                </a:moveTo>
                <a:lnTo>
                  <a:pt x="26971" y="26971"/>
                </a:lnTo>
                <a:lnTo>
                  <a:pt x="0" y="0"/>
                </a:lnTo>
              </a:path>
            </a:pathLst>
          </a:custGeom>
          <a:noFill/>
          <a:ln cap="flat" cmpd="sng" w="9525">
            <a:solidFill>
              <a:schemeClr val="accent3"/>
            </a:solidFill>
            <a:prstDash val="solid"/>
            <a:round/>
            <a:headEnd len="sm" w="sm" type="none"/>
            <a:tailEnd len="med" w="med" type="oval"/>
          </a:ln>
        </p:spPr>
      </p:sp>
      <p:sp>
        <p:nvSpPr>
          <p:cNvPr id="1451" name="Google Shape;1451;g28d7a568423_0_497"/>
          <p:cNvSpPr/>
          <p:nvPr/>
        </p:nvSpPr>
        <p:spPr>
          <a:xfrm>
            <a:off x="462656" y="4027512"/>
            <a:ext cx="145800" cy="1458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28d7a568423_0_497"/>
          <p:cNvSpPr/>
          <p:nvPr/>
        </p:nvSpPr>
        <p:spPr>
          <a:xfrm>
            <a:off x="310256" y="1128125"/>
            <a:ext cx="145800" cy="1458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28d7a568423_0_497"/>
          <p:cNvSpPr/>
          <p:nvPr/>
        </p:nvSpPr>
        <p:spPr>
          <a:xfrm>
            <a:off x="5339456" y="4717087"/>
            <a:ext cx="145800" cy="1458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28d7a568423_0_497"/>
          <p:cNvSpPr/>
          <p:nvPr/>
        </p:nvSpPr>
        <p:spPr>
          <a:xfrm>
            <a:off x="5568056" y="2434862"/>
            <a:ext cx="145800" cy="1458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g28d7a5685fc_9_305"/>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Getting (NCS) Song data</a:t>
            </a:r>
            <a:endParaRPr/>
          </a:p>
        </p:txBody>
      </p:sp>
      <p:sp>
        <p:nvSpPr>
          <p:cNvPr id="1460" name="Google Shape;1460;g28d7a5685fc_9_305"/>
          <p:cNvSpPr/>
          <p:nvPr/>
        </p:nvSpPr>
        <p:spPr>
          <a:xfrm>
            <a:off x="16690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28d7a5685fc_9_305"/>
          <p:cNvSpPr/>
          <p:nvPr/>
        </p:nvSpPr>
        <p:spPr>
          <a:xfrm>
            <a:off x="240645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28d7a5685fc_9_305"/>
          <p:cNvSpPr/>
          <p:nvPr/>
        </p:nvSpPr>
        <p:spPr>
          <a:xfrm>
            <a:off x="464600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63" name="Google Shape;1463;g28d7a5685fc_9_305"/>
          <p:cNvPicPr preferRelativeResize="0"/>
          <p:nvPr/>
        </p:nvPicPr>
        <p:blipFill rotWithShape="1">
          <a:blip r:embed="rId3">
            <a:alphaModFix/>
          </a:blip>
          <a:srcRect b="51033" l="0" r="0" t="0"/>
          <a:stretch/>
        </p:blipFill>
        <p:spPr>
          <a:xfrm>
            <a:off x="2406450" y="3414500"/>
            <a:ext cx="2045100" cy="1209551"/>
          </a:xfrm>
          <a:prstGeom prst="rect">
            <a:avLst/>
          </a:prstGeom>
          <a:noFill/>
          <a:ln>
            <a:noFill/>
          </a:ln>
        </p:spPr>
      </p:pic>
      <p:sp>
        <p:nvSpPr>
          <p:cNvPr id="1464" name="Google Shape;1464;g28d7a5685fc_9_305"/>
          <p:cNvSpPr/>
          <p:nvPr/>
        </p:nvSpPr>
        <p:spPr>
          <a:xfrm>
            <a:off x="450100" y="1519800"/>
            <a:ext cx="1478700" cy="5355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28d7a5685fc_9_305"/>
          <p:cNvSpPr/>
          <p:nvPr/>
        </p:nvSpPr>
        <p:spPr>
          <a:xfrm>
            <a:off x="2689650" y="1519800"/>
            <a:ext cx="1478700" cy="5355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28d7a5685fc_9_305"/>
          <p:cNvSpPr/>
          <p:nvPr/>
        </p:nvSpPr>
        <p:spPr>
          <a:xfrm>
            <a:off x="4929200" y="1519800"/>
            <a:ext cx="1478700" cy="5355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28d7a5685fc_9_305"/>
          <p:cNvSpPr txBox="1"/>
          <p:nvPr>
            <p:ph type="title"/>
          </p:nvPr>
        </p:nvSpPr>
        <p:spPr>
          <a:xfrm>
            <a:off x="450250" y="16203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Spotify API</a:t>
            </a:r>
            <a:endParaRPr sz="1200">
              <a:solidFill>
                <a:srgbClr val="FFFFFF"/>
              </a:solidFill>
            </a:endParaRPr>
          </a:p>
        </p:txBody>
      </p:sp>
      <p:sp>
        <p:nvSpPr>
          <p:cNvPr id="1468" name="Google Shape;1468;g28d7a5685fc_9_305"/>
          <p:cNvSpPr txBox="1"/>
          <p:nvPr>
            <p:ph type="title"/>
          </p:nvPr>
        </p:nvSpPr>
        <p:spPr>
          <a:xfrm>
            <a:off x="2689650" y="16203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Youtube API</a:t>
            </a:r>
            <a:endParaRPr sz="1200">
              <a:solidFill>
                <a:srgbClr val="FFFFFF"/>
              </a:solidFill>
            </a:endParaRPr>
          </a:p>
        </p:txBody>
      </p:sp>
      <p:sp>
        <p:nvSpPr>
          <p:cNvPr id="1469" name="Google Shape;1469;g28d7a5685fc_9_305"/>
          <p:cNvSpPr txBox="1"/>
          <p:nvPr>
            <p:ph type="title"/>
          </p:nvPr>
        </p:nvSpPr>
        <p:spPr>
          <a:xfrm>
            <a:off x="4929050" y="15441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Scraping song data</a:t>
            </a:r>
            <a:endParaRPr sz="1200">
              <a:solidFill>
                <a:srgbClr val="FFFFFF"/>
              </a:solidFill>
            </a:endParaRPr>
          </a:p>
        </p:txBody>
      </p:sp>
      <p:sp>
        <p:nvSpPr>
          <p:cNvPr id="1470" name="Google Shape;1470;g28d7a5685fc_9_305"/>
          <p:cNvSpPr txBox="1"/>
          <p:nvPr>
            <p:ph idx="4294967295" type="subTitle"/>
          </p:nvPr>
        </p:nvSpPr>
        <p:spPr>
          <a:xfrm>
            <a:off x="401350" y="2403175"/>
            <a:ext cx="1576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Use Spotify’s built in API to get the song names and artists in a playlist</a:t>
            </a:r>
            <a:endParaRPr b="0" i="0" sz="1200" u="none" cap="none" strike="noStrike">
              <a:solidFill>
                <a:srgbClr val="FFFFFF"/>
              </a:solidFill>
              <a:latin typeface="Nunito Light"/>
              <a:ea typeface="Nunito Light"/>
              <a:cs typeface="Nunito Light"/>
              <a:sym typeface="Nunito Light"/>
            </a:endParaRPr>
          </a:p>
        </p:txBody>
      </p:sp>
      <p:sp>
        <p:nvSpPr>
          <p:cNvPr id="1471" name="Google Shape;1471;g28d7a5685fc_9_305"/>
          <p:cNvSpPr txBox="1"/>
          <p:nvPr>
            <p:ph idx="4294967295" type="subTitle"/>
          </p:nvPr>
        </p:nvSpPr>
        <p:spPr>
          <a:xfrm>
            <a:off x="2616113" y="2403175"/>
            <a:ext cx="16257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Use Youtube’s search api to get videos of the songs from the spotify playlist</a:t>
            </a:r>
            <a:endParaRPr b="0" i="0" sz="1200" u="none" cap="none" strike="noStrike">
              <a:solidFill>
                <a:srgbClr val="FFFFFF"/>
              </a:solidFill>
              <a:latin typeface="Nunito Light"/>
              <a:ea typeface="Nunito Light"/>
              <a:cs typeface="Nunito Light"/>
              <a:sym typeface="Nunito Light"/>
            </a:endParaRPr>
          </a:p>
        </p:txBody>
      </p:sp>
      <p:sp>
        <p:nvSpPr>
          <p:cNvPr id="1472" name="Google Shape;1472;g28d7a5685fc_9_305"/>
          <p:cNvSpPr txBox="1"/>
          <p:nvPr>
            <p:ph idx="4294967295" type="subTitle"/>
          </p:nvPr>
        </p:nvSpPr>
        <p:spPr>
          <a:xfrm>
            <a:off x="4880149" y="2403175"/>
            <a:ext cx="1576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Scrape the song metadata from YouTube </a:t>
            </a:r>
            <a:endParaRPr b="0" i="0" sz="1200" u="none" cap="none" strike="noStrike">
              <a:solidFill>
                <a:srgbClr val="FFFFFF"/>
              </a:solidFill>
              <a:latin typeface="Nunito Light"/>
              <a:ea typeface="Nunito Light"/>
              <a:cs typeface="Nunito Light"/>
              <a:sym typeface="Nunito Light"/>
            </a:endParaRPr>
          </a:p>
        </p:txBody>
      </p:sp>
      <p:sp>
        <p:nvSpPr>
          <p:cNvPr id="1473" name="Google Shape;1473;g28d7a5685fc_9_305"/>
          <p:cNvSpPr/>
          <p:nvPr/>
        </p:nvSpPr>
        <p:spPr>
          <a:xfrm>
            <a:off x="6932000" y="1763250"/>
            <a:ext cx="2045100" cy="2860800"/>
          </a:xfrm>
          <a:prstGeom prst="rect">
            <a:avLst/>
          </a:prstGeom>
          <a:solidFill>
            <a:srgbClr val="FFFFFF">
              <a:alpha val="1215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74" name="Google Shape;1474;g28d7a5685fc_9_305"/>
          <p:cNvPicPr preferRelativeResize="0"/>
          <p:nvPr/>
        </p:nvPicPr>
        <p:blipFill rotWithShape="1">
          <a:blip r:embed="rId4">
            <a:alphaModFix/>
          </a:blip>
          <a:srcRect b="44112" l="-27640" r="27638" t="17796"/>
          <a:stretch/>
        </p:blipFill>
        <p:spPr>
          <a:xfrm>
            <a:off x="6932000" y="3414500"/>
            <a:ext cx="2045100" cy="1209551"/>
          </a:xfrm>
          <a:prstGeom prst="rect">
            <a:avLst/>
          </a:prstGeom>
          <a:noFill/>
          <a:ln>
            <a:noFill/>
          </a:ln>
        </p:spPr>
      </p:pic>
      <p:sp>
        <p:nvSpPr>
          <p:cNvPr id="1475" name="Google Shape;1475;g28d7a5685fc_9_305"/>
          <p:cNvSpPr/>
          <p:nvPr/>
        </p:nvSpPr>
        <p:spPr>
          <a:xfrm>
            <a:off x="7215200" y="1519800"/>
            <a:ext cx="1478700" cy="535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28d7a5685fc_9_305"/>
          <p:cNvSpPr txBox="1"/>
          <p:nvPr>
            <p:ph type="title"/>
          </p:nvPr>
        </p:nvSpPr>
        <p:spPr>
          <a:xfrm>
            <a:off x="7215050" y="1544100"/>
            <a:ext cx="1478700" cy="33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sz="1200"/>
              <a:t>ClippinG Songs</a:t>
            </a:r>
            <a:endParaRPr sz="1200">
              <a:solidFill>
                <a:srgbClr val="FFFFFF"/>
              </a:solidFill>
            </a:endParaRPr>
          </a:p>
        </p:txBody>
      </p:sp>
      <p:sp>
        <p:nvSpPr>
          <p:cNvPr id="1477" name="Google Shape;1477;g28d7a5685fc_9_305"/>
          <p:cNvSpPr txBox="1"/>
          <p:nvPr>
            <p:ph idx="4294967295" type="subTitle"/>
          </p:nvPr>
        </p:nvSpPr>
        <p:spPr>
          <a:xfrm>
            <a:off x="7166149" y="2403175"/>
            <a:ext cx="15765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rgbClr val="FFFFFF"/>
              </a:buClr>
              <a:buSzPts val="1200"/>
              <a:buFont typeface="Nunito Light"/>
              <a:buNone/>
            </a:pPr>
            <a:r>
              <a:rPr b="0" i="0" lang="en" sz="1200" u="none" cap="none" strike="noStrike">
                <a:solidFill>
                  <a:srgbClr val="FFFFFF"/>
                </a:solidFill>
                <a:latin typeface="Nunito Light"/>
                <a:ea typeface="Nunito Light"/>
                <a:cs typeface="Nunito Light"/>
                <a:sym typeface="Nunito Light"/>
              </a:rPr>
              <a:t>Send the data to the model to get timestamps and then clip the songs</a:t>
            </a:r>
            <a:endParaRPr b="0" i="0" sz="1200" u="none" cap="none" strike="noStrike">
              <a:solidFill>
                <a:srgbClr val="FFFFFF"/>
              </a:solidFill>
              <a:latin typeface="Nunito Light"/>
              <a:ea typeface="Nunito Light"/>
              <a:cs typeface="Nunito Light"/>
              <a:sym typeface="Nunito Light"/>
            </a:endParaRPr>
          </a:p>
        </p:txBody>
      </p:sp>
      <p:pic>
        <p:nvPicPr>
          <p:cNvPr id="1478" name="Google Shape;1478;g28d7a5685fc_9_305"/>
          <p:cNvPicPr preferRelativeResize="0"/>
          <p:nvPr/>
        </p:nvPicPr>
        <p:blipFill rotWithShape="1">
          <a:blip r:embed="rId3">
            <a:alphaModFix/>
          </a:blip>
          <a:srcRect b="51033" l="0" r="0" t="0"/>
          <a:stretch/>
        </p:blipFill>
        <p:spPr>
          <a:xfrm flipH="1">
            <a:off x="4669225" y="3414500"/>
            <a:ext cx="2045100" cy="1209551"/>
          </a:xfrm>
          <a:prstGeom prst="rect">
            <a:avLst/>
          </a:prstGeom>
          <a:noFill/>
          <a:ln>
            <a:noFill/>
          </a:ln>
        </p:spPr>
      </p:pic>
      <p:pic>
        <p:nvPicPr>
          <p:cNvPr id="1479" name="Google Shape;1479;g28d7a5685fc_9_305"/>
          <p:cNvPicPr preferRelativeResize="0"/>
          <p:nvPr/>
        </p:nvPicPr>
        <p:blipFill rotWithShape="1">
          <a:blip r:embed="rId4">
            <a:alphaModFix/>
          </a:blip>
          <a:srcRect b="44112" l="-27640" r="27638" t="17796"/>
          <a:stretch/>
        </p:blipFill>
        <p:spPr>
          <a:xfrm flipH="1">
            <a:off x="166900" y="3414500"/>
            <a:ext cx="2045100" cy="1209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g28d7a568423_1_3227"/>
          <p:cNvSpPr/>
          <p:nvPr/>
        </p:nvSpPr>
        <p:spPr>
          <a:xfrm>
            <a:off x="285425" y="2008750"/>
            <a:ext cx="2336400" cy="1826400"/>
          </a:xfrm>
          <a:prstGeom prst="roundRect">
            <a:avLst>
              <a:gd fmla="val 16667" name="adj"/>
            </a:avLst>
          </a:pr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28d7a568423_1_3227"/>
          <p:cNvSpPr/>
          <p:nvPr/>
        </p:nvSpPr>
        <p:spPr>
          <a:xfrm>
            <a:off x="3403800" y="1971700"/>
            <a:ext cx="2336400" cy="18264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28d7a568423_1_3227"/>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Generate spectrograms</a:t>
            </a:r>
            <a:endParaRPr/>
          </a:p>
        </p:txBody>
      </p:sp>
      <p:pic>
        <p:nvPicPr>
          <p:cNvPr id="1487" name="Google Shape;1487;g28d7a568423_1_3227"/>
          <p:cNvPicPr preferRelativeResize="0"/>
          <p:nvPr/>
        </p:nvPicPr>
        <p:blipFill rotWithShape="1">
          <a:blip r:embed="rId3">
            <a:alphaModFix/>
          </a:blip>
          <a:srcRect b="0" l="0" r="0" t="0"/>
          <a:stretch/>
        </p:blipFill>
        <p:spPr>
          <a:xfrm>
            <a:off x="285425" y="2268849"/>
            <a:ext cx="2336399" cy="1306199"/>
          </a:xfrm>
          <a:prstGeom prst="rect">
            <a:avLst/>
          </a:prstGeom>
          <a:noFill/>
          <a:ln>
            <a:noFill/>
          </a:ln>
        </p:spPr>
      </p:pic>
      <p:pic>
        <p:nvPicPr>
          <p:cNvPr id="1488" name="Google Shape;1488;g28d7a568423_1_3227"/>
          <p:cNvPicPr preferRelativeResize="0"/>
          <p:nvPr/>
        </p:nvPicPr>
        <p:blipFill rotWithShape="1">
          <a:blip r:embed="rId4">
            <a:alphaModFix/>
          </a:blip>
          <a:srcRect b="0" l="27546" r="15994" t="0"/>
          <a:stretch/>
        </p:blipFill>
        <p:spPr>
          <a:xfrm>
            <a:off x="3403800" y="2395425"/>
            <a:ext cx="2336398" cy="1053051"/>
          </a:xfrm>
          <a:prstGeom prst="rect">
            <a:avLst/>
          </a:prstGeom>
          <a:noFill/>
          <a:ln>
            <a:noFill/>
          </a:ln>
        </p:spPr>
      </p:pic>
      <p:pic>
        <p:nvPicPr>
          <p:cNvPr id="1489" name="Google Shape;1489;g28d7a568423_1_3227"/>
          <p:cNvPicPr preferRelativeResize="0"/>
          <p:nvPr/>
        </p:nvPicPr>
        <p:blipFill rotWithShape="1">
          <a:blip r:embed="rId5">
            <a:alphaModFix/>
          </a:blip>
          <a:srcRect b="0" l="1899" r="2157" t="0"/>
          <a:stretch/>
        </p:blipFill>
        <p:spPr>
          <a:xfrm>
            <a:off x="6471900" y="2008750"/>
            <a:ext cx="2336400" cy="1826400"/>
          </a:xfrm>
          <a:prstGeom prst="roundRect">
            <a:avLst>
              <a:gd fmla="val 16667" name="adj"/>
            </a:avLst>
          </a:prstGeom>
          <a:noFill/>
          <a:ln cap="flat" cmpd="sng" w="38100">
            <a:solidFill>
              <a:schemeClr val="accent3"/>
            </a:solidFill>
            <a:prstDash val="solid"/>
            <a:round/>
            <a:headEnd len="sm" w="sm" type="none"/>
            <a:tailEnd len="sm" w="sm" type="none"/>
          </a:ln>
        </p:spPr>
      </p:pic>
      <p:sp>
        <p:nvSpPr>
          <p:cNvPr id="1490" name="Google Shape;1490;g28d7a568423_1_3227"/>
          <p:cNvSpPr/>
          <p:nvPr/>
        </p:nvSpPr>
        <p:spPr>
          <a:xfrm>
            <a:off x="285425" y="2008750"/>
            <a:ext cx="2336400" cy="1826400"/>
          </a:xfrm>
          <a:prstGeom prst="roundRect">
            <a:avLst>
              <a:gd fmla="val 16667" name="adj"/>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91" name="Google Shape;1491;g28d7a568423_1_3227"/>
          <p:cNvGrpSpPr/>
          <p:nvPr/>
        </p:nvGrpSpPr>
        <p:grpSpPr>
          <a:xfrm rot="585439">
            <a:off x="1504818" y="2076477"/>
            <a:ext cx="1260405" cy="1260405"/>
            <a:chOff x="1886400" y="1744950"/>
            <a:chExt cx="1425000" cy="1425000"/>
          </a:xfrm>
        </p:grpSpPr>
        <p:sp>
          <p:nvSpPr>
            <p:cNvPr id="1492" name="Google Shape;1492;g28d7a568423_1_3227"/>
            <p:cNvSpPr/>
            <p:nvPr/>
          </p:nvSpPr>
          <p:spPr>
            <a:xfrm>
              <a:off x="2209859" y="2068287"/>
              <a:ext cx="778200" cy="778500"/>
            </a:xfrm>
            <a:prstGeom prst="blockArc">
              <a:avLst>
                <a:gd fmla="val 15469579" name="adj1"/>
                <a:gd fmla="val 21569007" name="adj2"/>
                <a:gd fmla="val 10068"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28d7a568423_1_3227"/>
            <p:cNvSpPr/>
            <p:nvPr/>
          </p:nvSpPr>
          <p:spPr>
            <a:xfrm>
              <a:off x="2050080" y="1908630"/>
              <a:ext cx="1097400" cy="1097400"/>
            </a:xfrm>
            <a:prstGeom prst="blockArc">
              <a:avLst>
                <a:gd fmla="val 15501329" name="adj1"/>
                <a:gd fmla="val 21578632" name="adj2"/>
                <a:gd fmla="val 7722"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28d7a568423_1_3227"/>
            <p:cNvSpPr/>
            <p:nvPr/>
          </p:nvSpPr>
          <p:spPr>
            <a:xfrm>
              <a:off x="1886400" y="1744950"/>
              <a:ext cx="1425000" cy="1425000"/>
            </a:xfrm>
            <a:prstGeom prst="blockArc">
              <a:avLst>
                <a:gd fmla="val 15565497" name="adj1"/>
                <a:gd fmla="val 21584255" name="adj2"/>
                <a:gd fmla="val 5804" name="adj3"/>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495" name="Google Shape;1495;g28d7a568423_1_3227"/>
          <p:cNvCxnSpPr>
            <a:stCxn id="1490" idx="3"/>
            <a:endCxn id="1488" idx="1"/>
          </p:cNvCxnSpPr>
          <p:nvPr/>
        </p:nvCxnSpPr>
        <p:spPr>
          <a:xfrm>
            <a:off x="2621825" y="2921950"/>
            <a:ext cx="782100" cy="0"/>
          </a:xfrm>
          <a:prstGeom prst="straightConnector1">
            <a:avLst/>
          </a:prstGeom>
          <a:noFill/>
          <a:ln cap="flat" cmpd="sng" w="38100">
            <a:solidFill>
              <a:schemeClr val="accent6"/>
            </a:solidFill>
            <a:prstDash val="solid"/>
            <a:round/>
            <a:headEnd len="sm" w="sm" type="none"/>
            <a:tailEnd len="med" w="med" type="stealth"/>
          </a:ln>
        </p:spPr>
      </p:cxnSp>
      <p:cxnSp>
        <p:nvCxnSpPr>
          <p:cNvPr id="1496" name="Google Shape;1496;g28d7a568423_1_3227"/>
          <p:cNvCxnSpPr>
            <a:stCxn id="1488" idx="3"/>
            <a:endCxn id="1489" idx="1"/>
          </p:cNvCxnSpPr>
          <p:nvPr/>
        </p:nvCxnSpPr>
        <p:spPr>
          <a:xfrm>
            <a:off x="5740198" y="2921951"/>
            <a:ext cx="731700" cy="0"/>
          </a:xfrm>
          <a:prstGeom prst="straightConnector1">
            <a:avLst/>
          </a:prstGeom>
          <a:noFill/>
          <a:ln cap="flat" cmpd="sng" w="38100">
            <a:solidFill>
              <a:schemeClr val="accent2"/>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pic>
        <p:nvPicPr>
          <p:cNvPr id="1501" name="Google Shape;1501;g28d7a568423_1_3296"/>
          <p:cNvPicPr preferRelativeResize="0"/>
          <p:nvPr/>
        </p:nvPicPr>
        <p:blipFill rotWithShape="1">
          <a:blip r:embed="rId3">
            <a:alphaModFix/>
          </a:blip>
          <a:srcRect b="0" l="3064" r="2021" t="0"/>
          <a:stretch/>
        </p:blipFill>
        <p:spPr>
          <a:xfrm>
            <a:off x="3416400" y="1971700"/>
            <a:ext cx="2311200" cy="1826400"/>
          </a:xfrm>
          <a:prstGeom prst="roundRect">
            <a:avLst>
              <a:gd fmla="val 16667" name="adj"/>
            </a:avLst>
          </a:prstGeom>
          <a:noFill/>
          <a:ln cap="flat" cmpd="sng" w="38100">
            <a:solidFill>
              <a:schemeClr val="accent2"/>
            </a:solidFill>
            <a:prstDash val="solid"/>
            <a:round/>
            <a:headEnd len="sm" w="sm" type="none"/>
            <a:tailEnd len="sm" w="sm" type="none"/>
          </a:ln>
        </p:spPr>
      </p:pic>
      <p:pic>
        <p:nvPicPr>
          <p:cNvPr id="1502" name="Google Shape;1502;g28d7a568423_1_3296"/>
          <p:cNvPicPr preferRelativeResize="0"/>
          <p:nvPr/>
        </p:nvPicPr>
        <p:blipFill rotWithShape="1">
          <a:blip r:embed="rId4">
            <a:alphaModFix/>
          </a:blip>
          <a:srcRect b="0" l="1899" r="2157" t="0"/>
          <a:stretch/>
        </p:blipFill>
        <p:spPr>
          <a:xfrm>
            <a:off x="285425" y="1971700"/>
            <a:ext cx="2336400" cy="1826400"/>
          </a:xfrm>
          <a:prstGeom prst="roundRect">
            <a:avLst>
              <a:gd fmla="val 16667" name="adj"/>
            </a:avLst>
          </a:prstGeom>
          <a:noFill/>
          <a:ln cap="flat" cmpd="sng" w="38100">
            <a:solidFill>
              <a:schemeClr val="accent3"/>
            </a:solidFill>
            <a:prstDash val="solid"/>
            <a:round/>
            <a:headEnd len="sm" w="sm" type="none"/>
            <a:tailEnd len="sm" w="sm" type="none"/>
          </a:ln>
        </p:spPr>
      </p:pic>
      <p:sp>
        <p:nvSpPr>
          <p:cNvPr id="1503" name="Google Shape;1503;g28d7a568423_1_3296"/>
          <p:cNvSpPr txBox="1"/>
          <p:nvPr>
            <p:ph type="title"/>
          </p:nvPr>
        </p:nvSpPr>
        <p:spPr>
          <a:xfrm>
            <a:off x="1283100" y="534900"/>
            <a:ext cx="6577800" cy="42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n"/>
              <a:t>Model prediction</a:t>
            </a:r>
            <a:endParaRPr/>
          </a:p>
        </p:txBody>
      </p:sp>
      <p:cxnSp>
        <p:nvCxnSpPr>
          <p:cNvPr id="1504" name="Google Shape;1504;g28d7a568423_1_3296"/>
          <p:cNvCxnSpPr>
            <a:stCxn id="1502" idx="3"/>
            <a:endCxn id="1501" idx="1"/>
          </p:cNvCxnSpPr>
          <p:nvPr/>
        </p:nvCxnSpPr>
        <p:spPr>
          <a:xfrm>
            <a:off x="2621825" y="2884900"/>
            <a:ext cx="794700" cy="0"/>
          </a:xfrm>
          <a:prstGeom prst="straightConnector1">
            <a:avLst/>
          </a:prstGeom>
          <a:noFill/>
          <a:ln cap="flat" cmpd="sng" w="38100">
            <a:solidFill>
              <a:schemeClr val="accent3"/>
            </a:solidFill>
            <a:prstDash val="solid"/>
            <a:round/>
            <a:headEnd len="sm" w="sm"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uturistic Music Agency by Slidesgo">
  <a:themeElements>
    <a:clrScheme name="Simple Light">
      <a:dk1>
        <a:srgbClr val="000000"/>
      </a:dk1>
      <a:lt1>
        <a:srgbClr val="FFFFFF"/>
      </a:lt1>
      <a:dk2>
        <a:srgbClr val="595959"/>
      </a:dk2>
      <a:lt2>
        <a:srgbClr val="EEEEEE"/>
      </a:lt2>
      <a:accent1>
        <a:srgbClr val="5F68AF"/>
      </a:accent1>
      <a:accent2>
        <a:srgbClr val="83C88D"/>
      </a:accent2>
      <a:accent3>
        <a:srgbClr val="EF679B"/>
      </a:accent3>
      <a:accent4>
        <a:srgbClr val="9255A1"/>
      </a:accent4>
      <a:accent5>
        <a:srgbClr val="CADA5E"/>
      </a:accent5>
      <a:accent6>
        <a:srgbClr val="508AC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Music Agency by Slidesgo">
  <a:themeElements>
    <a:clrScheme name="Simple Light">
      <a:dk1>
        <a:srgbClr val="000000"/>
      </a:dk1>
      <a:lt1>
        <a:srgbClr val="FFFFFF"/>
      </a:lt1>
      <a:dk2>
        <a:srgbClr val="595959"/>
      </a:dk2>
      <a:lt2>
        <a:srgbClr val="EEEEEE"/>
      </a:lt2>
      <a:accent1>
        <a:srgbClr val="5F68AF"/>
      </a:accent1>
      <a:accent2>
        <a:srgbClr val="83C88D"/>
      </a:accent2>
      <a:accent3>
        <a:srgbClr val="EF679B"/>
      </a:accent3>
      <a:accent4>
        <a:srgbClr val="9255A1"/>
      </a:accent4>
      <a:accent5>
        <a:srgbClr val="CADA5E"/>
      </a:accent5>
      <a:accent6>
        <a:srgbClr val="508AC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Music Agency by Slidesgo">
  <a:themeElements>
    <a:clrScheme name="Simple Light">
      <a:dk1>
        <a:srgbClr val="000000"/>
      </a:dk1>
      <a:lt1>
        <a:srgbClr val="FFFFFF"/>
      </a:lt1>
      <a:dk2>
        <a:srgbClr val="595959"/>
      </a:dk2>
      <a:lt2>
        <a:srgbClr val="EEEEEE"/>
      </a:lt2>
      <a:accent1>
        <a:srgbClr val="5F68AF"/>
      </a:accent1>
      <a:accent2>
        <a:srgbClr val="83C88D"/>
      </a:accent2>
      <a:accent3>
        <a:srgbClr val="EF679B"/>
      </a:accent3>
      <a:accent4>
        <a:srgbClr val="9255A1"/>
      </a:accent4>
      <a:accent5>
        <a:srgbClr val="CADA5E"/>
      </a:accent5>
      <a:accent6>
        <a:srgbClr val="508AC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uturistic Music Agency by Slidesgo">
  <a:themeElements>
    <a:clrScheme name="Simple Light">
      <a:dk1>
        <a:srgbClr val="000000"/>
      </a:dk1>
      <a:lt1>
        <a:srgbClr val="FFFFFF"/>
      </a:lt1>
      <a:dk2>
        <a:srgbClr val="595959"/>
      </a:dk2>
      <a:lt2>
        <a:srgbClr val="EEEEEE"/>
      </a:lt2>
      <a:accent1>
        <a:srgbClr val="5F68AF"/>
      </a:accent1>
      <a:accent2>
        <a:srgbClr val="83C88D"/>
      </a:accent2>
      <a:accent3>
        <a:srgbClr val="EF679B"/>
      </a:accent3>
      <a:accent4>
        <a:srgbClr val="9255A1"/>
      </a:accent4>
      <a:accent5>
        <a:srgbClr val="CADA5E"/>
      </a:accent5>
      <a:accent6>
        <a:srgbClr val="508AC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Futuristic Music Agency by Slidesgo">
  <a:themeElements>
    <a:clrScheme name="Simple Light">
      <a:dk1>
        <a:srgbClr val="000000"/>
      </a:dk1>
      <a:lt1>
        <a:srgbClr val="FFFFFF"/>
      </a:lt1>
      <a:dk2>
        <a:srgbClr val="595959"/>
      </a:dk2>
      <a:lt2>
        <a:srgbClr val="EEEEEE"/>
      </a:lt2>
      <a:accent1>
        <a:srgbClr val="5F68AF"/>
      </a:accent1>
      <a:accent2>
        <a:srgbClr val="83C88D"/>
      </a:accent2>
      <a:accent3>
        <a:srgbClr val="EF679B"/>
      </a:accent3>
      <a:accent4>
        <a:srgbClr val="9255A1"/>
      </a:accent4>
      <a:accent5>
        <a:srgbClr val="CADA5E"/>
      </a:accent5>
      <a:accent6>
        <a:srgbClr val="508AC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